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77" r:id="rId4"/>
    <p:sldId id="257" r:id="rId5"/>
    <p:sldId id="261" r:id="rId6"/>
    <p:sldId id="272" r:id="rId7"/>
    <p:sldId id="262" r:id="rId8"/>
    <p:sldId id="266" r:id="rId9"/>
    <p:sldId id="267" r:id="rId10"/>
    <p:sldId id="268" r:id="rId11"/>
    <p:sldId id="265" r:id="rId12"/>
    <p:sldId id="269" r:id="rId13"/>
    <p:sldId id="270" r:id="rId14"/>
    <p:sldId id="273" r:id="rId15"/>
    <p:sldId id="271" r:id="rId16"/>
    <p:sldId id="274" r:id="rId17"/>
    <p:sldId id="275" r:id="rId18"/>
    <p:sldId id="276" r:id="rId19"/>
    <p:sldId id="258" r:id="rId20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9B01"/>
    <a:srgbClr val="800080"/>
    <a:srgbClr val="FF9900"/>
    <a:srgbClr val="FF66CC"/>
    <a:srgbClr val="FF67AC"/>
    <a:srgbClr val="CC0099"/>
    <a:srgbClr val="FFDC47"/>
    <a:srgbClr val="5EEC3C"/>
    <a:srgbClr val="CC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12DEEF-57B4-40D3-90D6-0FBE5FF41288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A952B4-A324-4E9C-B61D-CF80F138F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9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877160"/>
            <a:ext cx="824607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D99B0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728" y="4251505"/>
            <a:ext cx="8246919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C64D9CD1-2DB9-491D-AE00-8D11D70BDE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50110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9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960929"/>
            <a:ext cx="8246070" cy="274868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433880"/>
            <a:ext cx="580279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9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198559"/>
            <a:ext cx="580279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350110"/>
            <a:ext cx="8246071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9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21136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D99B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545155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21136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D99B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45155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4BBBA-6287-4A5F-BE9F-174C9931645E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6" y="2877160"/>
            <a:ext cx="8551480" cy="1374345"/>
          </a:xfrm>
        </p:spPr>
        <p:txBody>
          <a:bodyPr/>
          <a:lstStyle/>
          <a:p>
            <a:r>
              <a:rPr lang="en-US" dirty="0"/>
              <a:t>So You Want to be</a:t>
            </a:r>
            <a:br>
              <a:rPr lang="en-US" dirty="0"/>
            </a:br>
            <a:r>
              <a:rPr lang="en-US" dirty="0"/>
              <a:t>a Recording Artist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672" y="4251505"/>
            <a:ext cx="8246919" cy="458115"/>
          </a:xfrm>
        </p:spPr>
        <p:txBody>
          <a:bodyPr>
            <a:normAutofit/>
          </a:bodyPr>
          <a:lstStyle/>
          <a:p>
            <a:r>
              <a:rPr lang="en-US" sz="1600" dirty="0"/>
              <a:t>Shauna Kaaria – Chairman, Music Producer’s Committee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Peak Recordings – Scott Bennett, 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Artist pays actual production costs, billed by studio.</a:t>
            </a:r>
          </a:p>
          <a:p>
            <a:r>
              <a:rPr lang="en-US" dirty="0"/>
              <a:t>Collaborate on song selection, arrangement, key (final decisions made by producer).</a:t>
            </a:r>
          </a:p>
          <a:p>
            <a:r>
              <a:rPr lang="en-US" dirty="0"/>
              <a:t>Vocal recording included in studio invoice, if recorded in Houston studio.</a:t>
            </a:r>
          </a:p>
          <a:p>
            <a:r>
              <a:rPr lang="en-US" dirty="0"/>
              <a:t>Scott can record the artist’s vocal himself if geographically possible.  Scott will also mentor as desired.</a:t>
            </a:r>
          </a:p>
          <a:p>
            <a:r>
              <a:rPr lang="en-US" dirty="0"/>
              <a:t>No money back.  Publicity only.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4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I Bought In!  What should I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Lone Star/R&amp;D</a:t>
            </a:r>
          </a:p>
          <a:p>
            <a:pPr lvl="1"/>
            <a:r>
              <a:rPr lang="en-US" dirty="0"/>
              <a:t>Collaboration on song selection/arrangement, etc. </a:t>
            </a:r>
          </a:p>
          <a:p>
            <a:pPr lvl="1"/>
            <a:r>
              <a:rPr lang="en-US" dirty="0"/>
              <a:t>Music typically recorded at Circle Left Studios in Nashville</a:t>
            </a:r>
          </a:p>
          <a:p>
            <a:pPr lvl="1"/>
            <a:r>
              <a:rPr lang="en-US" dirty="0"/>
              <a:t>Completed music track sent to recording artist</a:t>
            </a:r>
          </a:p>
          <a:p>
            <a:pPr lvl="1"/>
            <a:r>
              <a:rPr lang="en-US" dirty="0"/>
              <a:t>Vocal Recording (we’ll review this later)</a:t>
            </a:r>
          </a:p>
          <a:p>
            <a:pPr lvl="1"/>
            <a:r>
              <a:rPr lang="en-US" dirty="0"/>
              <a:t>Vocal tracks sent to producer for final mix</a:t>
            </a:r>
          </a:p>
          <a:p>
            <a:pPr lvl="1"/>
            <a:r>
              <a:rPr lang="en-US" dirty="0"/>
              <a:t>Release of your song for sale, typically with Facebook promos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I Bought In!  What should I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Peak Recordings</a:t>
            </a:r>
          </a:p>
          <a:p>
            <a:pPr lvl="1"/>
            <a:r>
              <a:rPr lang="en-US" dirty="0"/>
              <a:t>Collaboration on song selection/arrangement, etc. </a:t>
            </a:r>
          </a:p>
          <a:p>
            <a:pPr lvl="1"/>
            <a:r>
              <a:rPr lang="en-US" dirty="0"/>
              <a:t>Initial rough track completed (Buzz Smith Music - Houston) and sent to artist for review</a:t>
            </a:r>
          </a:p>
          <a:p>
            <a:pPr lvl="2"/>
            <a:r>
              <a:rPr lang="en-US" dirty="0"/>
              <a:t>Review arrangement/key/range.  Request changes, if needed.</a:t>
            </a:r>
          </a:p>
          <a:p>
            <a:pPr lvl="1"/>
            <a:r>
              <a:rPr lang="en-US" dirty="0"/>
              <a:t>Studio session scheduled (Houston) – Live instruments and final music mix completed.</a:t>
            </a:r>
          </a:p>
          <a:p>
            <a:pPr lvl="1"/>
            <a:r>
              <a:rPr lang="en-US" dirty="0"/>
              <a:t>Vocal Recording (we’ll review this later), either in studio or post studio.</a:t>
            </a:r>
          </a:p>
          <a:p>
            <a:pPr lvl="1"/>
            <a:r>
              <a:rPr lang="en-US" dirty="0"/>
              <a:t>Vocal tracks sent to producer for final mix.</a:t>
            </a:r>
          </a:p>
          <a:p>
            <a:pPr lvl="1"/>
            <a:r>
              <a:rPr lang="en-US" dirty="0"/>
              <a:t>Release of your song for sale, typically with Facebook promos.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36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I Bought In!  What should I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Gold Wing / Sharpshooter</a:t>
            </a:r>
          </a:p>
          <a:p>
            <a:pPr lvl="1"/>
            <a:r>
              <a:rPr lang="en-US" dirty="0"/>
              <a:t>Collaboration on song selection/arrangement, etc. </a:t>
            </a:r>
          </a:p>
          <a:p>
            <a:pPr lvl="1"/>
            <a:r>
              <a:rPr lang="en-US" dirty="0"/>
              <a:t>Initial rough track completed (Jimmy Mac Productions – Ventura) and sent to artist for review</a:t>
            </a:r>
          </a:p>
          <a:p>
            <a:pPr lvl="2"/>
            <a:r>
              <a:rPr lang="en-US" dirty="0"/>
              <a:t>Review arrangement/key range </a:t>
            </a:r>
          </a:p>
          <a:p>
            <a:pPr lvl="1"/>
            <a:r>
              <a:rPr lang="en-US" dirty="0"/>
              <a:t>Vocal Recording </a:t>
            </a:r>
          </a:p>
          <a:p>
            <a:pPr lvl="2"/>
            <a:r>
              <a:rPr lang="en-US" dirty="0"/>
              <a:t>Vocals typically recorded to the rough track. Allows overdubbing of live instruments to be played around the vocal track.</a:t>
            </a:r>
          </a:p>
          <a:p>
            <a:pPr lvl="1"/>
            <a:r>
              <a:rPr lang="en-US" dirty="0"/>
              <a:t>Vocal tracks sent to producer/engineer</a:t>
            </a:r>
          </a:p>
          <a:p>
            <a:pPr lvl="2"/>
            <a:r>
              <a:rPr lang="en-US" dirty="0"/>
              <a:t>Vocal imported (or recorded in studio) and instrumental track completed with live instruments</a:t>
            </a:r>
          </a:p>
          <a:p>
            <a:pPr lvl="2"/>
            <a:r>
              <a:rPr lang="en-US" dirty="0"/>
              <a:t>Final mix of music/vocal.</a:t>
            </a:r>
          </a:p>
          <a:p>
            <a:pPr lvl="2"/>
            <a:r>
              <a:rPr lang="en-US" dirty="0"/>
              <a:t>MP3’s created </a:t>
            </a:r>
          </a:p>
          <a:p>
            <a:pPr lvl="1"/>
            <a:r>
              <a:rPr lang="en-US" dirty="0"/>
              <a:t>Release of your song for sale, typically with Facebook promos.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I Bought In!  What should I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Happy </a:t>
            </a:r>
            <a:r>
              <a:rPr lang="en-US" dirty="0" err="1"/>
              <a:t>Trax</a:t>
            </a:r>
            <a:endParaRPr lang="en-US" dirty="0"/>
          </a:p>
          <a:p>
            <a:pPr lvl="1"/>
            <a:r>
              <a:rPr lang="en-US" dirty="0"/>
              <a:t>Choose song from list provided by producer</a:t>
            </a:r>
          </a:p>
          <a:p>
            <a:pPr lvl="1"/>
            <a:r>
              <a:rPr lang="en-US" dirty="0"/>
              <a:t>Vocal Recording </a:t>
            </a:r>
          </a:p>
          <a:p>
            <a:pPr lvl="1"/>
            <a:r>
              <a:rPr lang="en-US" dirty="0"/>
              <a:t>Vocal tracks sent to producer/engineer</a:t>
            </a:r>
          </a:p>
          <a:p>
            <a:pPr lvl="2"/>
            <a:r>
              <a:rPr lang="en-US" dirty="0"/>
              <a:t>Final mix of music/vocal.</a:t>
            </a:r>
          </a:p>
          <a:p>
            <a:pPr lvl="2"/>
            <a:r>
              <a:rPr lang="en-US" dirty="0"/>
              <a:t>MP3’s created </a:t>
            </a:r>
          </a:p>
          <a:p>
            <a:pPr lvl="1"/>
            <a:r>
              <a:rPr lang="en-US" dirty="0"/>
              <a:t>Release of your song for sale, typically with Facebook promos.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Vocal Recording -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Receive music track from producer</a:t>
            </a:r>
          </a:p>
          <a:p>
            <a:r>
              <a:rPr lang="en-US" dirty="0"/>
              <a:t>Prepare lyric/cue sheet for practice</a:t>
            </a:r>
          </a:p>
          <a:p>
            <a:pPr lvl="1"/>
            <a:r>
              <a:rPr lang="en-US" dirty="0"/>
              <a:t>Producer will typically suggest dance program (Basic/SSD/MS)</a:t>
            </a:r>
          </a:p>
          <a:p>
            <a:pPr lvl="1"/>
            <a:r>
              <a:rPr lang="en-US" dirty="0"/>
              <a:t>Producer will assist with figure selection, if needed.</a:t>
            </a:r>
          </a:p>
          <a:p>
            <a:r>
              <a:rPr lang="en-US" dirty="0"/>
              <a:t>Practice, practice, practice</a:t>
            </a:r>
          </a:p>
          <a:p>
            <a:pPr lvl="1"/>
            <a:r>
              <a:rPr lang="en-US" dirty="0"/>
              <a:t>Record your practice.  Share with producer/mentor for input.  </a:t>
            </a:r>
          </a:p>
          <a:p>
            <a:r>
              <a:rPr lang="en-US" dirty="0"/>
              <a:t>Practice, practice, practice</a:t>
            </a:r>
          </a:p>
          <a:p>
            <a:r>
              <a:rPr lang="en-US" dirty="0"/>
              <a:t>Schedule studio session – Schedule at least an hour</a:t>
            </a:r>
          </a:p>
          <a:p>
            <a:pPr lvl="1"/>
            <a:r>
              <a:rPr lang="en-US" dirty="0"/>
              <a:t>Use a professional studio/engineer.</a:t>
            </a:r>
          </a:p>
          <a:p>
            <a:pPr lvl="1"/>
            <a:r>
              <a:rPr lang="en-US" dirty="0"/>
              <a:t>Be ready when you walk in.  (The studio is not where you practice.)</a:t>
            </a:r>
          </a:p>
          <a:p>
            <a:pPr lvl="1"/>
            <a:r>
              <a:rPr lang="en-US" dirty="0"/>
              <a:t>Record your vocal (separate slide with details next).</a:t>
            </a:r>
          </a:p>
          <a:p>
            <a:pPr lvl="1"/>
            <a:r>
              <a:rPr lang="en-US" dirty="0"/>
              <a:t>Engineer to provide a track with just your dry vocal for you and the producer.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1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Vocal Recording – In the Studio!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Send music track to engineer prior to studio session (bring a backup copy with you)</a:t>
            </a:r>
          </a:p>
          <a:p>
            <a:r>
              <a:rPr lang="en-US" dirty="0"/>
              <a:t>Be on time (time is literally money)</a:t>
            </a:r>
          </a:p>
          <a:p>
            <a:r>
              <a:rPr lang="en-US" dirty="0"/>
              <a:t>Be prepared </a:t>
            </a:r>
          </a:p>
          <a:p>
            <a:r>
              <a:rPr lang="en-US" dirty="0"/>
              <a:t>Spend a few minutes getting to know the engineer</a:t>
            </a:r>
          </a:p>
          <a:p>
            <a:r>
              <a:rPr lang="en-US" dirty="0"/>
              <a:t>Relax</a:t>
            </a:r>
          </a:p>
          <a:p>
            <a:r>
              <a:rPr lang="en-US" dirty="0"/>
              <a:t>Have fun and smile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6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Vocal Recording – In the Booth!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960929"/>
            <a:ext cx="8246070" cy="274868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Recording is done with headphones providing the music/voice.</a:t>
            </a:r>
          </a:p>
          <a:p>
            <a:r>
              <a:rPr lang="en-US" dirty="0"/>
              <a:t>It WILL be weird, especially the first time.</a:t>
            </a:r>
          </a:p>
          <a:p>
            <a:r>
              <a:rPr lang="en-US" dirty="0"/>
              <a:t>Engineers typically add a little reverb to your voice in the headphones. </a:t>
            </a:r>
          </a:p>
          <a:p>
            <a:r>
              <a:rPr lang="en-US" dirty="0"/>
              <a:t>Your voice will not sound like what you are used to hearing. Be prepared for that.</a:t>
            </a:r>
          </a:p>
          <a:p>
            <a:r>
              <a:rPr lang="en-US" dirty="0"/>
              <a:t>Smile. Relax. This is fun…not the doctor’s office.</a:t>
            </a:r>
          </a:p>
          <a:p>
            <a:r>
              <a:rPr lang="en-US" dirty="0"/>
              <a:t>Always do a preliminary run-through (but ask the engineer to record it).  If you accidentally nail it, you’ll want it.</a:t>
            </a:r>
          </a:p>
          <a:p>
            <a:r>
              <a:rPr lang="en-US" dirty="0"/>
              <a:t>If you make a mistake, you can keep going.  They can punch in and re-record a single word or line, if necessary.</a:t>
            </a:r>
          </a:p>
          <a:p>
            <a:r>
              <a:rPr lang="en-US" dirty="0"/>
              <a:t>When you are finished, listen all the way through.  Make sure you are happy before you leave the booth/studio.  (You can’t fix it later.)</a:t>
            </a:r>
          </a:p>
          <a:p>
            <a:r>
              <a:rPr lang="en-US" dirty="0"/>
              <a:t>Be nice to your engineer!  They can make or break you!  I always bring Munchies!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1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I’m a Recording Artist – 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960929"/>
            <a:ext cx="8246070" cy="274868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You can add “recording artist” to your website and business card.</a:t>
            </a:r>
          </a:p>
          <a:p>
            <a:r>
              <a:rPr lang="en-US" dirty="0"/>
              <a:t>Chances are that more people will hear you call. Especially those on Facebook.</a:t>
            </a:r>
          </a:p>
          <a:p>
            <a:r>
              <a:rPr lang="en-US" dirty="0"/>
              <a:t>More people might recognize your name, particularly other callers.</a:t>
            </a:r>
          </a:p>
          <a:p>
            <a:r>
              <a:rPr lang="en-US" dirty="0"/>
              <a:t>Does it translate to more and bigger gigs and festivals?  For most?  No.</a:t>
            </a:r>
          </a:p>
          <a:p>
            <a:r>
              <a:rPr lang="en-US" dirty="0"/>
              <a:t>Why not?</a:t>
            </a:r>
          </a:p>
          <a:p>
            <a:pPr lvl="1"/>
            <a:r>
              <a:rPr lang="en-US" dirty="0"/>
              <a:t>Other callers are the market for square dance recordings, not festival bookers.</a:t>
            </a:r>
          </a:p>
          <a:p>
            <a:pPr lvl="1"/>
            <a:r>
              <a:rPr lang="en-US" dirty="0"/>
              <a:t>Festival bookers are vetting callers by their performance “on the stage”, not “on a recording.”</a:t>
            </a:r>
          </a:p>
          <a:p>
            <a:r>
              <a:rPr lang="en-US" dirty="0"/>
              <a:t>Is/Was it worth it?</a:t>
            </a:r>
          </a:p>
          <a:p>
            <a:pPr lvl="1"/>
            <a:r>
              <a:rPr lang="en-US" dirty="0"/>
              <a:t>Only YOU can answer that question.  It is YOUR investment, and YOU are the only one who will know what YOU get out of it.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1808225"/>
            <a:ext cx="8246071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Time for Q &amp; A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You Ready for This?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think you are ready?</a:t>
            </a:r>
          </a:p>
          <a:p>
            <a:r>
              <a:rPr lang="en-US" dirty="0"/>
              <a:t>If yes, get a second opinion.</a:t>
            </a:r>
          </a:p>
          <a:p>
            <a:pPr lvl="1"/>
            <a:r>
              <a:rPr lang="en-US" dirty="0"/>
              <a:t>Ask someone you know well and trust to tell you the truth</a:t>
            </a:r>
          </a:p>
          <a:p>
            <a:r>
              <a:rPr lang="en-US" dirty="0"/>
              <a:t>Recording before you are ready could do more damage than good.</a:t>
            </a:r>
          </a:p>
          <a:p>
            <a:pPr lvl="1"/>
            <a:r>
              <a:rPr lang="en-US" dirty="0"/>
              <a:t>A recording NEVER goes away.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55" y="433880"/>
            <a:ext cx="5955495" cy="572644"/>
          </a:xfrm>
        </p:spPr>
        <p:txBody>
          <a:bodyPr>
            <a:normAutofit fontScale="90000"/>
          </a:bodyPr>
          <a:lstStyle/>
          <a:p>
            <a:r>
              <a:rPr lang="en-US" dirty="0"/>
              <a:t>I’m Ready – What are my Options?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your own label</a:t>
            </a:r>
          </a:p>
          <a:p>
            <a:r>
              <a:rPr lang="en-US" dirty="0"/>
              <a:t>Pay-to-record options</a:t>
            </a:r>
          </a:p>
          <a:p>
            <a:r>
              <a:rPr lang="en-US" dirty="0"/>
              <a:t>Call a producer and ask/volunteer</a:t>
            </a:r>
          </a:p>
          <a:p>
            <a:r>
              <a:rPr lang="en-US" dirty="0"/>
              <a:t>Patiently await an invitation</a:t>
            </a:r>
          </a:p>
        </p:txBody>
      </p:sp>
    </p:spTree>
    <p:extLst>
      <p:ext uri="{BB962C8B-B14F-4D97-AF65-F5344CB8AC3E}">
        <p14:creationId xmlns:p14="http://schemas.microsoft.com/office/powerpoint/2010/main" val="294047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76292"/>
            <a:ext cx="8246070" cy="504810"/>
          </a:xfrm>
        </p:spPr>
        <p:txBody>
          <a:bodyPr>
            <a:normAutofit fontScale="90000"/>
          </a:bodyPr>
          <a:lstStyle/>
          <a:p>
            <a:r>
              <a:rPr lang="en-US" dirty="0"/>
              <a:t>Starting Your Own Label –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Cutting/Pasting prerecorded (karaoke) tracks, legally.</a:t>
            </a:r>
          </a:p>
          <a:p>
            <a:r>
              <a:rPr lang="en-US" dirty="0"/>
              <a:t>Home production with midi tools, musical talent.</a:t>
            </a:r>
          </a:p>
          <a:p>
            <a:r>
              <a:rPr lang="en-US" dirty="0"/>
              <a:t>Combination of digital with live music overdubs. </a:t>
            </a:r>
          </a:p>
          <a:p>
            <a:r>
              <a:rPr lang="en-US" dirty="0"/>
              <a:t>Complete live music session in studio.</a:t>
            </a:r>
          </a:p>
          <a:p>
            <a:r>
              <a:rPr lang="en-US" dirty="0"/>
              <a:t>Label name, domain, website, mechanicals, Clearing House, marketing, staff, song choices, arrangements, key, engineer, INVESTMENT (Time and $$$), talk to others who have done it, </a:t>
            </a:r>
            <a:r>
              <a:rPr lang="en-US" dirty="0" err="1"/>
              <a:t>etc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Pay-to-Record Options (Umbrella Label)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Gold Wing – Rick Hampton, Producer (Fine Tune)</a:t>
            </a:r>
          </a:p>
          <a:p>
            <a:r>
              <a:rPr lang="en-US" dirty="0"/>
              <a:t>Lone Star – Wade Driver, Producer (Rhythm)</a:t>
            </a:r>
          </a:p>
          <a:p>
            <a:r>
              <a:rPr lang="en-US" dirty="0"/>
              <a:t>R&amp;D Recordings – Don Wood, Producer (Lou-Mac)</a:t>
            </a:r>
          </a:p>
          <a:p>
            <a:r>
              <a:rPr lang="en-US" dirty="0"/>
              <a:t>Peak – Scott Bennett, Producer (Crest/Acme)</a:t>
            </a:r>
          </a:p>
          <a:p>
            <a:r>
              <a:rPr lang="en-US" dirty="0"/>
              <a:t>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03902"/>
            <a:ext cx="8398775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Gold Wing/SS – Rick Hampton, 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2113640"/>
            <a:ext cx="8246070" cy="274868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Audition Required</a:t>
            </a:r>
          </a:p>
          <a:p>
            <a:r>
              <a:rPr lang="en-US" dirty="0"/>
              <a:t>Cost - $1150 for Three Songs (over 12-mo period) or 1 song for $475</a:t>
            </a:r>
          </a:p>
          <a:p>
            <a:r>
              <a:rPr lang="en-US" dirty="0"/>
              <a:t>Artist Gets</a:t>
            </a:r>
          </a:p>
          <a:p>
            <a:pPr lvl="1"/>
            <a:r>
              <a:rPr lang="en-US" dirty="0"/>
              <a:t>Song Choice (subject to vetting)</a:t>
            </a:r>
          </a:p>
          <a:p>
            <a:pPr lvl="1"/>
            <a:r>
              <a:rPr lang="en-US" dirty="0"/>
              <a:t>Choice of range/key (with guidance from producer)</a:t>
            </a:r>
          </a:p>
          <a:p>
            <a:pPr lvl="1"/>
            <a:r>
              <a:rPr lang="en-US" dirty="0"/>
              <a:t>Arrangement input (final decisions made by producer)</a:t>
            </a:r>
          </a:p>
          <a:p>
            <a:pPr lvl="1"/>
            <a:r>
              <a:rPr lang="en-US" dirty="0"/>
              <a:t>Access to complete Fine Tune/Gold Wing/Sharpshooter Library</a:t>
            </a:r>
          </a:p>
          <a:p>
            <a:pPr lvl="1"/>
            <a:r>
              <a:rPr lang="en-US" dirty="0"/>
              <a:t>Visibility as a Recording Artist</a:t>
            </a:r>
          </a:p>
          <a:p>
            <a:r>
              <a:rPr lang="en-US" dirty="0"/>
              <a:t>Vocal Recording included if artist attends studio session in Ventura, CA.  Otherwise, vocal recording will be an additional cost.</a:t>
            </a:r>
          </a:p>
          <a:p>
            <a:r>
              <a:rPr lang="en-US" dirty="0"/>
              <a:t>No cut of sales offered.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03902"/>
            <a:ext cx="8398775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Happy </a:t>
            </a:r>
            <a:r>
              <a:rPr lang="en-US" dirty="0" err="1"/>
              <a:t>Trax</a:t>
            </a:r>
            <a:r>
              <a:rPr lang="en-US" dirty="0"/>
              <a:t> – Rick Hampton, 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Audition Not Required</a:t>
            </a:r>
          </a:p>
          <a:p>
            <a:r>
              <a:rPr lang="en-US" dirty="0"/>
              <a:t>Cost - $350 for One Song</a:t>
            </a:r>
          </a:p>
          <a:p>
            <a:r>
              <a:rPr lang="en-US" dirty="0"/>
              <a:t>Artist Gets</a:t>
            </a:r>
          </a:p>
          <a:p>
            <a:pPr lvl="1"/>
            <a:r>
              <a:rPr lang="en-US" dirty="0"/>
              <a:t>Choice of song from provided list of planned re-releases</a:t>
            </a:r>
          </a:p>
          <a:p>
            <a:pPr lvl="1"/>
            <a:r>
              <a:rPr lang="en-US" dirty="0"/>
              <a:t>No input to arrangement (music is already finished)</a:t>
            </a:r>
          </a:p>
          <a:p>
            <a:pPr lvl="1"/>
            <a:r>
              <a:rPr lang="en-US" dirty="0"/>
              <a:t>Very little pitch shift opportunity (+/- one half step)</a:t>
            </a:r>
          </a:p>
          <a:p>
            <a:pPr lvl="1"/>
            <a:r>
              <a:rPr lang="en-US" dirty="0"/>
              <a:t>Complimentary copies of all Fine Tune/Gold Wing/Sharpshooter/Happy </a:t>
            </a:r>
            <a:r>
              <a:rPr lang="en-US" dirty="0" err="1"/>
              <a:t>Trax</a:t>
            </a:r>
            <a:r>
              <a:rPr lang="en-US" dirty="0"/>
              <a:t> releases while affiliated with the label</a:t>
            </a:r>
          </a:p>
          <a:p>
            <a:pPr lvl="1"/>
            <a:r>
              <a:rPr lang="en-US" dirty="0"/>
              <a:t>Visibility as a Recording Artist</a:t>
            </a:r>
          </a:p>
          <a:p>
            <a:r>
              <a:rPr lang="en-US" dirty="0"/>
              <a:t>Vocal Recording included if artist attends studio session in Ventura, CA.  Otherwise, vocal recording will be an additional cost.</a:t>
            </a:r>
          </a:p>
          <a:p>
            <a:r>
              <a:rPr lang="en-US" dirty="0"/>
              <a:t>No cut of sales offered.</a:t>
            </a:r>
          </a:p>
        </p:txBody>
      </p:sp>
    </p:spTree>
    <p:extLst>
      <p:ext uri="{BB962C8B-B14F-4D97-AF65-F5344CB8AC3E}">
        <p14:creationId xmlns:p14="http://schemas.microsoft.com/office/powerpoint/2010/main" val="343623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Lone Star Records – Wade Driver, 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$500.00 per song</a:t>
            </a:r>
          </a:p>
          <a:p>
            <a:r>
              <a:rPr lang="en-US" dirty="0"/>
              <a:t>Collaborate on song selection – final decision by Wade Driver.</a:t>
            </a:r>
          </a:p>
          <a:p>
            <a:r>
              <a:rPr lang="en-US" dirty="0"/>
              <a:t>Label provides arrangement and recording of instrumental.</a:t>
            </a:r>
          </a:p>
          <a:p>
            <a:r>
              <a:rPr lang="en-US" dirty="0"/>
              <a:t>Record voice in Houston, Wade pays.  Elsewhere, artist pays.</a:t>
            </a:r>
          </a:p>
          <a:p>
            <a:r>
              <a:rPr lang="en-US" dirty="0"/>
              <a:t>Coaching and direction provided by Wade throughout process</a:t>
            </a:r>
          </a:p>
          <a:p>
            <a:r>
              <a:rPr lang="en-US" dirty="0"/>
              <a:t>No money back.  Only publicity.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4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03902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R&amp;D Recordings – Don Wood, 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Audition required</a:t>
            </a:r>
          </a:p>
          <a:p>
            <a:r>
              <a:rPr lang="en-US" dirty="0"/>
              <a:t>Pricing Options - </a:t>
            </a:r>
          </a:p>
          <a:p>
            <a:pPr lvl="1"/>
            <a:r>
              <a:rPr lang="en-US" dirty="0"/>
              <a:t>Single song - $500, Two-song pkg - $900, Four-song pkg - $1500</a:t>
            </a:r>
          </a:p>
          <a:p>
            <a:r>
              <a:rPr lang="en-US" dirty="0"/>
              <a:t>Basic Music Package includes</a:t>
            </a:r>
          </a:p>
          <a:p>
            <a:pPr lvl="1"/>
            <a:r>
              <a:rPr lang="en-US" dirty="0"/>
              <a:t>Music instrumental provided by Nashville studio</a:t>
            </a:r>
          </a:p>
          <a:p>
            <a:pPr lvl="1"/>
            <a:r>
              <a:rPr lang="en-US" dirty="0"/>
              <a:t>Final mix mp3 file</a:t>
            </a:r>
          </a:p>
          <a:p>
            <a:pPr lvl="1"/>
            <a:r>
              <a:rPr lang="en-US" dirty="0"/>
              <a:t>Label badge</a:t>
            </a:r>
          </a:p>
          <a:p>
            <a:pPr lvl="1"/>
            <a:r>
              <a:rPr lang="en-US" dirty="0"/>
              <a:t>500 business cards</a:t>
            </a:r>
          </a:p>
          <a:p>
            <a:r>
              <a:rPr lang="en-US" dirty="0"/>
              <a:t>Songs generally completed within two months</a:t>
            </a:r>
          </a:p>
          <a:p>
            <a:r>
              <a:rPr lang="en-US" dirty="0"/>
              <a:t>You will need to coordinate vocal recording with Don Wood and  get tracks to him</a:t>
            </a:r>
          </a:p>
          <a:p>
            <a:r>
              <a:rPr lang="en-US" dirty="0"/>
              <a:t>You receive 50% of the net sales of your song(s) on an annual basis</a:t>
            </a:r>
          </a:p>
        </p:txBody>
      </p:sp>
    </p:spTree>
    <p:extLst>
      <p:ext uri="{BB962C8B-B14F-4D97-AF65-F5344CB8AC3E}">
        <p14:creationId xmlns:p14="http://schemas.microsoft.com/office/powerpoint/2010/main" val="16201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1458</Words>
  <Application>Microsoft Office PowerPoint</Application>
  <PresentationFormat>On-screen Show (16:9)</PresentationFormat>
  <Paragraphs>162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So You Want to be a Recording Artist</vt:lpstr>
      <vt:lpstr>Are You Ready for This?</vt:lpstr>
      <vt:lpstr>I’m Ready – What are my Options?</vt:lpstr>
      <vt:lpstr>Starting Your Own Label – How?</vt:lpstr>
      <vt:lpstr>Pay-to-Record Options (Umbrella Label)</vt:lpstr>
      <vt:lpstr>Gold Wing/SS – Rick Hampton, Producer</vt:lpstr>
      <vt:lpstr>Happy Trax – Rick Hampton, Producer</vt:lpstr>
      <vt:lpstr>Lone Star Records – Wade Driver, Producer</vt:lpstr>
      <vt:lpstr>R&amp;D Recordings – Don Wood, Producer</vt:lpstr>
      <vt:lpstr>Peak Recordings – Scott Bennett, Producer</vt:lpstr>
      <vt:lpstr>I Bought In!  What should I expect?</vt:lpstr>
      <vt:lpstr>I Bought In!  What should I expect?</vt:lpstr>
      <vt:lpstr>I Bought In!  What should I expect?</vt:lpstr>
      <vt:lpstr>I Bought In!  What should I expect?</vt:lpstr>
      <vt:lpstr>Vocal Recording - Preparation</vt:lpstr>
      <vt:lpstr>Vocal Recording – In the Studio!</vt:lpstr>
      <vt:lpstr>Vocal Recording – In the Booth!</vt:lpstr>
      <vt:lpstr>I’m a Recording Artist – Now What?</vt:lpstr>
      <vt:lpstr>Time for Q &amp; 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Shauna Kaaria</cp:lastModifiedBy>
  <cp:revision>156</cp:revision>
  <cp:lastPrinted>2020-08-01T04:07:18Z</cp:lastPrinted>
  <dcterms:created xsi:type="dcterms:W3CDTF">2013-08-21T19:17:07Z</dcterms:created>
  <dcterms:modified xsi:type="dcterms:W3CDTF">2020-08-01T04:54:45Z</dcterms:modified>
</cp:coreProperties>
</file>