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CBDA-72F5-4FEC-972A-3AE296CC0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6719-91C3-4F0E-AB7E-91F51C1B1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C1417-FD39-45B4-B0BD-346A7603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B823-079C-4A7E-A27B-1804B348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512A-DD58-45AE-9FD8-BF0E6D04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83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2D65-1529-4B33-B708-E3FD1C53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402D4-3180-4D56-ACCA-6C706121E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71C59-52A3-48DD-8FE4-1AFB00E4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97C3E-FED8-435F-82CC-99BB4B35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E63B6-EC77-443D-852C-453EC941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9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6508E-E0AF-4CD7-B508-62097F212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7FD67-AF75-4FA9-9A94-2604F7F5B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D07AC-EA9C-430D-B649-482CEDF2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596E2-ED0D-4F71-AAA9-DF2F67F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12442-319D-4F70-9442-6448D25C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C02C-01A0-459F-BA6E-C61810BC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84DCB-D8AE-4F5E-BF74-E421B1E76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9A90-191F-4E57-A388-1B4FA9A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9BAE2-5115-466D-B410-AC3C4EEA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4205-C04C-401B-9A1A-E67FA6E7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44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36F-D92D-4C08-9A4B-DBB3FBFA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A8224-F460-4CF0-BCE3-FCF2E2E60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24A6-E2A1-4C52-9FD7-C98FE42B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6047D-86A8-413B-B377-24A1DF0B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2AD22-0768-42D5-B57E-DBC56E12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31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9BCC-1BDF-4E9B-BA53-E8B4CF8D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A52D-DB7C-4C93-8DDD-3055913BE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623E9-A705-493C-A1B6-764BB16AB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432CC-359C-4151-AE14-001CED48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A0AB1-D37D-4191-9CDF-B6E25A3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905A7-49E8-4400-8A8E-CCE4A09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03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0297-4C49-45AF-8F3F-255405C9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1D18-7889-4998-AFF6-ACC071F0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232D3-C20C-4429-AD59-CD22BF2E9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81A90-DD56-4093-9AE3-60E27BC6D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617D9-AE53-432C-A5E6-20181095E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FC225-CB38-45E0-97ED-F7B7A023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0CDB0-2A25-4E86-A8DD-8863BEA5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2E8A5-FC6C-446D-BA7D-F1482D0E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74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E3D1-5794-4E2D-8AA2-8B18C33C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B2DC8-FD62-4419-8955-E8776717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6E728-4020-4018-95FB-049547DE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2E5D8-F8F7-4D1F-BEE4-7D533484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94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CCDD0-18DA-4C48-B2A6-F354A4B9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FEEA2-FC13-413C-91B0-6E6D5712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751D1-9A3B-4B38-9024-EA3F04DC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3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284E-A052-45CE-9942-C2F1CE65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4F09-DB7C-47D7-9328-0F4E5903F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051FB-5892-4509-8E8A-DB643A20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E8DFD-66C2-4E93-99B3-22F77D5A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9816B-AE48-4E65-B794-DDA5E476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65FE-A1E1-45CF-AEEB-4B27F4A4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01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64D4-3C2B-41BB-872A-F8076818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E79B4-5EAD-432C-81A5-366AD1113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21EEB-0631-45E2-A3A7-313153CD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C3313-616F-4F21-8654-083C5EAA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6F8BC-CFA3-4727-B3BC-664EC47E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AE75D-E199-4F28-BD80-9935FC20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2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0F26F-4D75-49F0-9426-9F17F081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771AC-ADD9-492E-AE76-DE67FF93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99AA9-57FD-4FC3-87F0-1756FD1A9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EBFB-AB44-43EF-8ECC-8351EFCCA99B}" type="datetimeFigureOut">
              <a:rPr lang="en-AU" smtClean="0"/>
              <a:t>24/04/2022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55BD-F1A1-487F-A75F-77DC409E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6B90-A124-40D3-B6CA-BCE1FE958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30C2-BCF4-4953-A935-857C33A02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41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2" y="122581"/>
            <a:ext cx="11610975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– Those difficult people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52CCF2A-9D8B-4677-A04A-E9F78C2F6D76}"/>
              </a:ext>
            </a:extLst>
          </p:cNvPr>
          <p:cNvSpPr txBox="1">
            <a:spLocks/>
          </p:cNvSpPr>
          <p:nvPr/>
        </p:nvSpPr>
        <p:spPr>
          <a:xfrm>
            <a:off x="8805590" y="5453930"/>
            <a:ext cx="3829050" cy="159067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Wilkerson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Royce Cres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Lavington NSW 2641 Australia</a:t>
            </a:r>
          </a:p>
          <a:p>
            <a:r>
              <a:rPr lang="en-A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wilkerso@bigpond.net.au</a:t>
            </a:r>
          </a:p>
        </p:txBody>
      </p:sp>
      <p:pic>
        <p:nvPicPr>
          <p:cNvPr id="9" name="Picture 8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81CFEFD-AFAE-401F-BD6C-B3F1D7C1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" y="1183886"/>
            <a:ext cx="3263247" cy="4490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3587834" y="1298946"/>
            <a:ext cx="8045792" cy="4154984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Caller will face a difficult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Dancer</a:t>
            </a:r>
          </a:p>
          <a:p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diffuse  - not deflect</a:t>
            </a:r>
          </a:p>
          <a:p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Communication is the key to understanding</a:t>
            </a:r>
          </a:p>
          <a:p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can be said in more than one way and still be clearly understood</a:t>
            </a:r>
          </a:p>
          <a:p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 of 7 – Evolutionary Opportunity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98373" y="941985"/>
            <a:ext cx="11195253" cy="310854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encounter is a learning experience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up a mirror to yourself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in your class, but: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 their class too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8DD75-8252-4474-9CFD-C0DFFF82AF8C}"/>
              </a:ext>
            </a:extLst>
          </p:cNvPr>
          <p:cNvSpPr txBox="1"/>
          <p:nvPr/>
        </p:nvSpPr>
        <p:spPr>
          <a:xfrm>
            <a:off x="167142" y="5117970"/>
            <a:ext cx="11526484" cy="107721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 in this situation?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it down.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F3AE01-0028-4DF8-A5D3-8C57A08F6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96" y="752895"/>
            <a:ext cx="4439061" cy="43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5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 of 7 – </a:t>
            </a:r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hardest one) </a:t>
            </a: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Resonate Compassion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98373" y="948476"/>
            <a:ext cx="11195253" cy="397031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compassionate and understanding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people are suffering and need relief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reflectively and not reactively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do the best we can with what we know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“Know more - do better” applies both ways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E099CE-B090-472E-8BB7-BF546469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92" y="749300"/>
            <a:ext cx="4768921" cy="3368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6B01F-E223-4D17-8794-B9B7B1795B80}"/>
              </a:ext>
            </a:extLst>
          </p:cNvPr>
          <p:cNvSpPr txBox="1"/>
          <p:nvPr/>
        </p:nvSpPr>
        <p:spPr>
          <a:xfrm>
            <a:off x="167142" y="5617136"/>
            <a:ext cx="11526484" cy="58477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 – Not Sympathy</a:t>
            </a:r>
          </a:p>
        </p:txBody>
      </p:sp>
    </p:spTree>
    <p:extLst>
      <p:ext uri="{BB962C8B-B14F-4D97-AF65-F5344CB8AC3E}">
        <p14:creationId xmlns:p14="http://schemas.microsoft.com/office/powerpoint/2010/main" val="362238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Dance Sociability – Relationship Building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223101" y="874454"/>
            <a:ext cx="11745797" cy="510909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Kindness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It takes two to make an argument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makes them respond positively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Ground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Connection building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Calm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patience and reflection before reaction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“Share” your side.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They may have a different perspective.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 respect = no communication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 THEM -  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need that in your life.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–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yourself and the situation</a:t>
            </a:r>
            <a:endParaRPr lang="en-A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5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Dance Sociability – Relationship Building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98373" y="948476"/>
            <a:ext cx="11195253" cy="510909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Control yourself and the situation</a:t>
            </a:r>
          </a:p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yourself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Are you the cause?</a:t>
            </a:r>
          </a:p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Fear Conflict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Don’t start it but do not fear it.</a:t>
            </a:r>
          </a:p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Contact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 culturally aware</a:t>
            </a:r>
          </a:p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Body Language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project confidence</a:t>
            </a:r>
          </a:p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their strengths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hard to argue with praise</a:t>
            </a:r>
          </a:p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saying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words/voice/body</a:t>
            </a:r>
          </a:p>
          <a:p>
            <a:pPr marL="715963" indent="-715963">
              <a:spcAft>
                <a:spcPts val="1200"/>
              </a:spcAft>
              <a:buFont typeface="+mj-lt"/>
              <a:buAutoNum type="arabicPeriod" startAt="9"/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Value </a:t>
            </a:r>
            <a:r>
              <a:rPr lang="en-A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 you want to be happy or right?</a:t>
            </a:r>
            <a:endParaRPr lang="en-A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6B01F-E223-4D17-8794-B9B7B1795B80}"/>
              </a:ext>
            </a:extLst>
          </p:cNvPr>
          <p:cNvSpPr txBox="1"/>
          <p:nvPr/>
        </p:nvSpPr>
        <p:spPr>
          <a:xfrm>
            <a:off x="498373" y="6057567"/>
            <a:ext cx="11526484" cy="58477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be a negative transmitter</a:t>
            </a:r>
          </a:p>
        </p:txBody>
      </p:sp>
    </p:spTree>
    <p:extLst>
      <p:ext uri="{BB962C8B-B14F-4D97-AF65-F5344CB8AC3E}">
        <p14:creationId xmlns:p14="http://schemas.microsoft.com/office/powerpoint/2010/main" val="218303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98374" y="634245"/>
            <a:ext cx="11195253" cy="497931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I the cause  - the answer is normally “YES”.</a:t>
            </a:r>
          </a:p>
          <a:p>
            <a:pPr>
              <a:spcAft>
                <a:spcPts val="1200"/>
              </a:spcAft>
              <a:tabLst>
                <a:tab pos="715963" algn="l"/>
              </a:tabLst>
            </a:pPr>
            <a:r>
              <a:rPr lang="en-AU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HEADS FACE GRAND SQUARE – are you calling it right?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no control of the simple facts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dancer thinks he / she is right.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dancer does not understand the definition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dancer has not / or may not have been taught right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dancer may have been specifically told it is always “Sides Face”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dancer doesn’t care about public perception of him/herself as long as the point can be pressed</a:t>
            </a: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dancer likes to be the focus of attention</a:t>
            </a:r>
            <a:endParaRPr lang="en-A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6B01F-E223-4D17-8794-B9B7B1795B80}"/>
              </a:ext>
            </a:extLst>
          </p:cNvPr>
          <p:cNvSpPr txBox="1"/>
          <p:nvPr/>
        </p:nvSpPr>
        <p:spPr>
          <a:xfrm>
            <a:off x="498373" y="6057567"/>
            <a:ext cx="11526484" cy="58477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you can control here is your reaction</a:t>
            </a:r>
          </a:p>
        </p:txBody>
      </p:sp>
    </p:spTree>
    <p:extLst>
      <p:ext uri="{BB962C8B-B14F-4D97-AF65-F5344CB8AC3E}">
        <p14:creationId xmlns:p14="http://schemas.microsoft.com/office/powerpoint/2010/main" val="352166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Effective Conflict Resolution Criteria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197963" y="634245"/>
            <a:ext cx="11826893" cy="578619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acknowledge their right to an opinion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like them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is their perspective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resist.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resist, persists.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Tilt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It makes them feel heard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your outcome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how do you want to feel at the end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is the life lesson here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Influence –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influences that person – use them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Bond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find something to agree on (positive)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Downplay the Situation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Don’t feed negativity</a:t>
            </a:r>
          </a:p>
          <a:p>
            <a:pPr marL="715963" indent="-715963">
              <a:spcAft>
                <a:spcPts val="1200"/>
              </a:spcAft>
              <a:buAutoNum type="arabicPeriod"/>
              <a:tabLst>
                <a:tab pos="715963" algn="l"/>
              </a:tabLst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Interrupt the pattern –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it and disrupt the patterns</a:t>
            </a:r>
          </a:p>
        </p:txBody>
      </p:sp>
    </p:spTree>
    <p:extLst>
      <p:ext uri="{BB962C8B-B14F-4D97-AF65-F5344CB8AC3E}">
        <p14:creationId xmlns:p14="http://schemas.microsoft.com/office/powerpoint/2010/main" val="259481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82A6F2B8-B3FB-4C62-9B20-274D65F9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6" y="-191362"/>
            <a:ext cx="12676094" cy="68462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Communication Principles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2581835" y="735189"/>
            <a:ext cx="7422777" cy="6124754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be professional</a:t>
            </a:r>
          </a:p>
          <a:p>
            <a:pPr algn="ctr"/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open questions  (How and What)</a:t>
            </a:r>
          </a:p>
          <a:p>
            <a:pPr algn="ctr"/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Paraphrase for Confirmation</a:t>
            </a:r>
          </a:p>
          <a:p>
            <a:pPr algn="ctr"/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Listening</a:t>
            </a:r>
          </a:p>
          <a:p>
            <a:pPr algn="ctr"/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options</a:t>
            </a:r>
          </a:p>
          <a:p>
            <a:pPr algn="ctr"/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Consequence as appropriate</a:t>
            </a:r>
          </a:p>
          <a:p>
            <a:pPr algn="ctr"/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on </a:t>
            </a:r>
            <a:r>
              <a:rPr lang="en-AU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Steps </a:t>
            </a: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Frames</a:t>
            </a:r>
          </a:p>
          <a:p>
            <a:pPr algn="ctr"/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2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those difficult people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376518" y="735189"/>
            <a:ext cx="11716869" cy="440120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every Square Dance Situation is pleasant  and that is stressful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– Everyone is doing “Their Best” from “Their Perspective”</a:t>
            </a:r>
          </a:p>
          <a:p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all been there – (Or we will be)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has a different opinion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impressed by what you said or did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they are better/more knowledgeable than you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Jealous or worse, afraid of your potential and it threatens them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 of reasons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C76AC-C2B5-42FE-9AC2-3B7A5A9542A9}"/>
              </a:ext>
            </a:extLst>
          </p:cNvPr>
          <p:cNvSpPr txBox="1"/>
          <p:nvPr/>
        </p:nvSpPr>
        <p:spPr>
          <a:xfrm>
            <a:off x="2515023" y="5852484"/>
            <a:ext cx="7439857" cy="58477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People are just  “A@#$-0l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s” !!</a:t>
            </a:r>
          </a:p>
        </p:txBody>
      </p:sp>
    </p:spTree>
    <p:extLst>
      <p:ext uri="{BB962C8B-B14F-4D97-AF65-F5344CB8AC3E}">
        <p14:creationId xmlns:p14="http://schemas.microsoft.com/office/powerpoint/2010/main" val="309530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People – The Management Secret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376518" y="735189"/>
            <a:ext cx="11716869" cy="3416320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QUESTIONS</a:t>
            </a:r>
          </a:p>
          <a:p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just happened?</a:t>
            </a:r>
          </a:p>
          <a:p>
            <a:pPr marL="457200" indent="-457200">
              <a:buAutoNum type="arabicPeriod"/>
            </a:pP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feelings arising in me?</a:t>
            </a:r>
          </a:p>
          <a:p>
            <a:pPr marL="457200" indent="-457200">
              <a:buAutoNum type="arabicPeriod"/>
            </a:pP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need that I am not receiving”</a:t>
            </a:r>
          </a:p>
          <a:p>
            <a:pPr marL="457200" indent="-457200">
              <a:buAutoNum type="arabicPeriod"/>
            </a:pPr>
            <a:endParaRPr lang="en-A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am I asking for?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C76AC-C2B5-42FE-9AC2-3B7A5A9542A9}"/>
              </a:ext>
            </a:extLst>
          </p:cNvPr>
          <p:cNvSpPr txBox="1"/>
          <p:nvPr/>
        </p:nvSpPr>
        <p:spPr>
          <a:xfrm>
            <a:off x="235670" y="5099117"/>
            <a:ext cx="11857717" cy="107721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start with introspection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REACTION</a:t>
            </a:r>
          </a:p>
        </p:txBody>
      </p:sp>
      <p:pic>
        <p:nvPicPr>
          <p:cNvPr id="6" name="Picture 5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B581718A-3E25-4F4C-B426-3B9C36DD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29" y="88767"/>
            <a:ext cx="5053553" cy="50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3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of 7 - S.T.O.P. – Avoid Reactivity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75131" y="1554732"/>
            <a:ext cx="11716869" cy="255454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– what ever you are doing – especially a knee jerk reaction</a:t>
            </a:r>
          </a:p>
          <a:p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– 3 deep breaths and centre yourself</a:t>
            </a:r>
          </a:p>
          <a:p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bserve – how do </a:t>
            </a:r>
            <a:r>
              <a:rPr lang="en-A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feel? – angry, burning ears, embarrassed etc.</a:t>
            </a:r>
          </a:p>
          <a:p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roceed – with kindness and compassion. – (this is often hard to do)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C69CF-7448-4871-BE68-FED4B234100B}"/>
              </a:ext>
            </a:extLst>
          </p:cNvPr>
          <p:cNvSpPr txBox="1"/>
          <p:nvPr/>
        </p:nvSpPr>
        <p:spPr>
          <a:xfrm>
            <a:off x="167141" y="5117970"/>
            <a:ext cx="11857717" cy="58477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only have control of your own reactions</a:t>
            </a:r>
          </a:p>
        </p:txBody>
      </p:sp>
    </p:spTree>
    <p:extLst>
      <p:ext uri="{BB962C8B-B14F-4D97-AF65-F5344CB8AC3E}">
        <p14:creationId xmlns:p14="http://schemas.microsoft.com/office/powerpoint/2010/main" val="61168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of 7 – See through the “Control Drama”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75131" y="1009977"/>
            <a:ext cx="11195253" cy="397031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primary control Dramas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Nice and Manipulative</a:t>
            </a:r>
          </a:p>
          <a:p>
            <a:pPr marL="514350" indent="-514350"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Nasty and Manipulative</a:t>
            </a:r>
          </a:p>
          <a:p>
            <a:pPr marL="514350" indent="-514350"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aloof and withdrawn</a:t>
            </a:r>
          </a:p>
          <a:p>
            <a:pPr marL="514350" indent="-514350">
              <a:buAutoNum type="arabicPeriod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the victim “oh poor me” role</a:t>
            </a:r>
          </a:p>
          <a:p>
            <a:pPr marL="514350" indent="-514350">
              <a:buAutoNum type="arabicPeriod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“Control Dramas” are learned “Default Behaviours”</a:t>
            </a:r>
          </a:p>
          <a:p>
            <a:pPr marL="514350" indent="-514350">
              <a:buAutoNum type="arabicPeriod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C69CF-7448-4871-BE68-FED4B234100B}"/>
              </a:ext>
            </a:extLst>
          </p:cNvPr>
          <p:cNvSpPr txBox="1"/>
          <p:nvPr/>
        </p:nvSpPr>
        <p:spPr>
          <a:xfrm>
            <a:off x="167141" y="5117970"/>
            <a:ext cx="11857717" cy="107721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shifts perspective 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you to direct the relationship dynamic</a:t>
            </a:r>
          </a:p>
        </p:txBody>
      </p:sp>
    </p:spTree>
    <p:extLst>
      <p:ext uri="{BB962C8B-B14F-4D97-AF65-F5344CB8AC3E}">
        <p14:creationId xmlns:p14="http://schemas.microsoft.com/office/powerpoint/2010/main" val="243826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of 7 – Don’t take it personally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75131" y="1009977"/>
            <a:ext cx="11195253" cy="4401205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time it feels like a deliberate attack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about you – </a:t>
            </a:r>
            <a:r>
              <a:rPr lang="en-AU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about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react is based on their perception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are only an actor in their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only bit players in your drama too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C69CF-7448-4871-BE68-FED4B234100B}"/>
              </a:ext>
            </a:extLst>
          </p:cNvPr>
          <p:cNvSpPr txBox="1"/>
          <p:nvPr/>
        </p:nvSpPr>
        <p:spPr>
          <a:xfrm>
            <a:off x="167141" y="5117970"/>
            <a:ext cx="11857717" cy="107721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Refusing the personal attack defuses ego and helps de-escalate conversation and conflict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ECBB0B5-EB7C-4364-85EF-390DB0F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18" y="1231156"/>
            <a:ext cx="4394382" cy="39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 of 7 – Practice Defencelessness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98373" y="661185"/>
            <a:ext cx="11195253" cy="526297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Defenceless DOES NOT mean passive.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your opinion and perspective  </a:t>
            </a: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you are wrong</a:t>
            </a:r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up the need to be the “smartest person in the room”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for callers because of EGO.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opinion is valid, not right or wrong, just valid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the first reaction – “Defending your point”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the value of their point, right or wrong first.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them to be heard “in Full”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creates discussion space</a:t>
            </a:r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8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00000">
              <a:srgbClr val="0000CC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ECC53-A210-4322-901E-DEBAFE4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300"/>
          </a:xfr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 of 7 – Sometimes – JUST WALK AWAY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EBAC152-A8E2-4470-9BA4-1B91BAB5BF32}"/>
              </a:ext>
            </a:extLst>
          </p:cNvPr>
          <p:cNvSpPr txBox="1">
            <a:spLocks/>
          </p:cNvSpPr>
          <p:nvPr/>
        </p:nvSpPr>
        <p:spPr>
          <a:xfrm>
            <a:off x="838200" y="1793875"/>
            <a:ext cx="10515600" cy="132556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8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963FC-8DAF-4746-9E38-F33F0EE108F9}"/>
              </a:ext>
            </a:extLst>
          </p:cNvPr>
          <p:cNvSpPr txBox="1"/>
          <p:nvPr/>
        </p:nvSpPr>
        <p:spPr>
          <a:xfrm>
            <a:off x="498373" y="661185"/>
            <a:ext cx="11195253" cy="3970318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people have a “negative field” – Remove yourself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nothing to prove – Don’t be a Martyr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their opinion  - and leave them with it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cards are a great tool for delay and thought</a:t>
            </a: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8DD75-8252-4474-9CFD-C0DFFF82AF8C}"/>
              </a:ext>
            </a:extLst>
          </p:cNvPr>
          <p:cNvSpPr txBox="1"/>
          <p:nvPr/>
        </p:nvSpPr>
        <p:spPr>
          <a:xfrm>
            <a:off x="167142" y="5117970"/>
            <a:ext cx="8684628" cy="107721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the existence of their opinion</a:t>
            </a:r>
          </a:p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engage in it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B1DBEBC-8335-49FE-AE89-5298784D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003">
            <a:off x="8105762" y="3402375"/>
            <a:ext cx="3970319" cy="39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1049</Words>
  <Application>Microsoft Office PowerPoint</Application>
  <PresentationFormat>Widescreen</PresentationFormat>
  <Paragraphs>162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Communication – Those difficult people</vt:lpstr>
      <vt:lpstr>Effective Communication Principles</vt:lpstr>
      <vt:lpstr>Dealing with those difficult people</vt:lpstr>
      <vt:lpstr>Difficult People – The Management Secret</vt:lpstr>
      <vt:lpstr>Step 1 of 7 - S.T.O.P. – Avoid Reactivity</vt:lpstr>
      <vt:lpstr>Step 2 of 7 – See through the “Control Drama”</vt:lpstr>
      <vt:lpstr>Step 3 of 7 – Don’t take it personally</vt:lpstr>
      <vt:lpstr>Step 4 of 7 – Practice Defencelessness</vt:lpstr>
      <vt:lpstr>Step 5 of 7 – Sometimes – JUST WALK AWAY</vt:lpstr>
      <vt:lpstr>Step 6 of 7 – Evolutionary Opportunity</vt:lpstr>
      <vt:lpstr>Step 7 of 7 – (The hardest one) – Resonate Compassion</vt:lpstr>
      <vt:lpstr>Square Dance Sociability – Relationship Building</vt:lpstr>
      <vt:lpstr>Square Dance Sociability – Relationship Building</vt:lpstr>
      <vt:lpstr>INTROSPECTION</vt:lpstr>
      <vt:lpstr>10 Effective Conflict Resolution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– Those difficult people</dc:title>
  <dc:creator>Mel Wilkerson</dc:creator>
  <cp:lastModifiedBy>Mel Wilkerson</cp:lastModifiedBy>
  <cp:revision>3</cp:revision>
  <dcterms:created xsi:type="dcterms:W3CDTF">2022-03-28T08:42:28Z</dcterms:created>
  <dcterms:modified xsi:type="dcterms:W3CDTF">2022-04-23T17:17:17Z</dcterms:modified>
</cp:coreProperties>
</file>