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929292"/>
        </a:solidFill>
        <a:effectLst/>
        <a:uFillTx/>
        <a:latin typeface="Graphik"/>
        <a:ea typeface="Graphik"/>
        <a:cs typeface="Graphik"/>
        <a:sym typeface="Graphik"/>
      </a:defRPr>
    </a:lvl1pPr>
    <a:lvl2pPr marL="0" marR="0" indent="4572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929292"/>
        </a:solidFill>
        <a:effectLst/>
        <a:uFillTx/>
        <a:latin typeface="Graphik"/>
        <a:ea typeface="Graphik"/>
        <a:cs typeface="Graphik"/>
        <a:sym typeface="Graphik"/>
      </a:defRPr>
    </a:lvl2pPr>
    <a:lvl3pPr marL="0" marR="0" indent="9144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929292"/>
        </a:solidFill>
        <a:effectLst/>
        <a:uFillTx/>
        <a:latin typeface="Graphik"/>
        <a:ea typeface="Graphik"/>
        <a:cs typeface="Graphik"/>
        <a:sym typeface="Graphik"/>
      </a:defRPr>
    </a:lvl3pPr>
    <a:lvl4pPr marL="0" marR="0" indent="13716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929292"/>
        </a:solidFill>
        <a:effectLst/>
        <a:uFillTx/>
        <a:latin typeface="Graphik"/>
        <a:ea typeface="Graphik"/>
        <a:cs typeface="Graphik"/>
        <a:sym typeface="Graphik"/>
      </a:defRPr>
    </a:lvl4pPr>
    <a:lvl5pPr marL="0" marR="0" indent="18288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929292"/>
        </a:solidFill>
        <a:effectLst/>
        <a:uFillTx/>
        <a:latin typeface="Graphik"/>
        <a:ea typeface="Graphik"/>
        <a:cs typeface="Graphik"/>
        <a:sym typeface="Graphik"/>
      </a:defRPr>
    </a:lvl5pPr>
    <a:lvl6pPr marL="0" marR="0" indent="22860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929292"/>
        </a:solidFill>
        <a:effectLst/>
        <a:uFillTx/>
        <a:latin typeface="Graphik"/>
        <a:ea typeface="Graphik"/>
        <a:cs typeface="Graphik"/>
        <a:sym typeface="Graphik"/>
      </a:defRPr>
    </a:lvl6pPr>
    <a:lvl7pPr marL="0" marR="0" indent="27432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929292"/>
        </a:solidFill>
        <a:effectLst/>
        <a:uFillTx/>
        <a:latin typeface="Graphik"/>
        <a:ea typeface="Graphik"/>
        <a:cs typeface="Graphik"/>
        <a:sym typeface="Graphik"/>
      </a:defRPr>
    </a:lvl7pPr>
    <a:lvl8pPr marL="0" marR="0" indent="32004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929292"/>
        </a:solidFill>
        <a:effectLst/>
        <a:uFillTx/>
        <a:latin typeface="Graphik"/>
        <a:ea typeface="Graphik"/>
        <a:cs typeface="Graphik"/>
        <a:sym typeface="Graphik"/>
      </a:defRPr>
    </a:lvl8pPr>
    <a:lvl9pPr marL="0" marR="0" indent="36576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929292"/>
        </a:solidFill>
        <a:effectLst/>
        <a:uFillTx/>
        <a:latin typeface="Graphik"/>
        <a:ea typeface="Graphik"/>
        <a:cs typeface="Graphik"/>
        <a:sym typeface="Graphik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Graphik"/>
          <a:ea typeface="Graphik"/>
          <a:cs typeface="Graphik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4767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381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381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381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>
          <a:latin typeface="Graphik"/>
          <a:ea typeface="Graphik"/>
          <a:cs typeface="Graphik"/>
        </a:font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4767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254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>
          <a:latin typeface="Graphik"/>
          <a:ea typeface="Graphik"/>
          <a:cs typeface="Graphik"/>
        </a:font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38100" cap="flat">
              <a:solidFill>
                <a:srgbClr val="00A1FF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solidFill>
            <a:srgbClr val="014D80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Graphik"/>
          <a:ea typeface="Graphik"/>
          <a:cs typeface="Graphik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47676"/>
          </a:solidFill>
        </a:fill>
      </a:tcStyle>
    </a:band2H>
    <a:firstCol>
      <a:tcTxStyle b="off" i="off">
        <a:font>
          <a:latin typeface="Graphik Medium"/>
          <a:ea typeface="Graphik Medium"/>
          <a:cs typeface="Graphik Medium"/>
        </a:font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13B100"/>
          </a:solidFill>
        </a:fill>
      </a:tcStyle>
    </a:firstCol>
    <a:lastRow>
      <a:tcTxStyle b="off" i="off">
        <a:font>
          <a:latin typeface="Graphik"/>
          <a:ea typeface="Graphik"/>
          <a:cs typeface="Graphik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38100" cap="flat">
              <a:solidFill>
                <a:srgbClr val="61D836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Graphik Medium"/>
          <a:ea typeface="Graphik Medium"/>
          <a:cs typeface="Graphik Medium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552055"/>
              <a:lumOff val="-12548"/>
            </a:schemeClr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Graphik"/>
          <a:ea typeface="Graphik"/>
          <a:cs typeface="Graphik"/>
        </a:font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47676"/>
          </a:solidFill>
        </a:fill>
      </a:tcStyle>
    </a:band2H>
    <a:firstCol>
      <a:tcTxStyle b="off" i="off">
        <a:font>
          <a:latin typeface="Graphik Medium"/>
          <a:ea typeface="Graphik Medium"/>
          <a:cs typeface="Graphik Medium"/>
        </a:font>
        <a:srgbClr val="000000"/>
      </a:tcTxStyle>
      <a:tcStyle>
        <a:tcBdr>
          <a:left>
            <a:ln w="12700" cap="flat">
              <a:solidFill>
                <a:srgbClr val="E3E5E8"/>
              </a:solidFill>
              <a:prstDash val="solid"/>
              <a:miter lim="400000"/>
            </a:ln>
          </a:left>
          <a:right>
            <a:ln w="254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chemeClr val="accent4">
              <a:hueOff val="-613784"/>
              <a:lumOff val="1275"/>
            </a:schemeClr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38100" cap="flat">
              <a:solidFill>
                <a:schemeClr val="accent4">
                  <a:hueOff val="-613784"/>
                  <a:lumOff val="1275"/>
                </a:schemeClr>
              </a:solidFill>
              <a:prstDash val="solid"/>
              <a:miter lim="400000"/>
            </a:ln>
          </a:top>
          <a:bottom>
            <a:ln w="12700" cap="flat">
              <a:solidFill>
                <a:srgbClr val="E3E5E8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Graphik Medium"/>
          <a:ea typeface="Graphik Medium"/>
          <a:cs typeface="Graphik Medium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E3E5E8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FF5300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Graphik"/>
          <a:ea typeface="Graphik"/>
          <a:cs typeface="Graphik"/>
        </a:font>
        <a:srgbClr val="FFFFFF"/>
      </a:tcTxStyle>
      <a:tcStyle>
        <a:tcBdr>
          <a:left>
            <a:ln w="12700" cap="flat">
              <a:solidFill>
                <a:srgbClr val="C0C0C0"/>
              </a:solidFill>
              <a:prstDash val="solid"/>
              <a:miter lim="400000"/>
            </a:ln>
          </a:left>
          <a:right>
            <a:ln w="12700" cap="flat">
              <a:solidFill>
                <a:srgbClr val="C0C0C0"/>
              </a:solidFill>
              <a:prstDash val="solid"/>
              <a:miter lim="400000"/>
            </a:ln>
          </a:right>
          <a:top>
            <a:ln w="12700" cap="flat">
              <a:solidFill>
                <a:srgbClr val="C0C0C0"/>
              </a:solidFill>
              <a:prstDash val="solid"/>
              <a:miter lim="400000"/>
            </a:ln>
          </a:top>
          <a:bottom>
            <a:ln w="12700" cap="flat">
              <a:solidFill>
                <a:srgbClr val="C0C0C0"/>
              </a:solidFill>
              <a:prstDash val="solid"/>
              <a:miter lim="400000"/>
            </a:ln>
          </a:bottom>
          <a:insideH>
            <a:ln w="12700" cap="flat">
              <a:solidFill>
                <a:srgbClr val="C0C0C0"/>
              </a:solidFill>
              <a:prstDash val="solid"/>
              <a:miter lim="400000"/>
            </a:ln>
          </a:insideH>
          <a:insideV>
            <a:ln w="12700" cap="flat">
              <a:solidFill>
                <a:srgbClr val="C0C0C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4767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C0C0C0"/>
              </a:solidFill>
              <a:prstDash val="solid"/>
              <a:miter lim="400000"/>
            </a:ln>
          </a:right>
          <a:top>
            <a:ln w="12700" cap="flat">
              <a:solidFill>
                <a:srgbClr val="C0C0C0"/>
              </a:solidFill>
              <a:prstDash val="solid"/>
              <a:miter lim="400000"/>
            </a:ln>
          </a:top>
          <a:bottom>
            <a:ln w="12700" cap="flat">
              <a:solidFill>
                <a:srgbClr val="C0C0C0"/>
              </a:solidFill>
              <a:prstDash val="solid"/>
              <a:miter lim="400000"/>
            </a:ln>
          </a:bottom>
          <a:insideH>
            <a:ln w="12700" cap="flat">
              <a:solidFill>
                <a:srgbClr val="C0C0C0"/>
              </a:solidFill>
              <a:prstDash val="solid"/>
              <a:miter lim="400000"/>
            </a:ln>
          </a:insideH>
          <a:insideV>
            <a:ln w="12700" cap="flat">
              <a:solidFill>
                <a:srgbClr val="C0C0C0"/>
              </a:solidFill>
              <a:prstDash val="solid"/>
              <a:miter lim="400000"/>
            </a:ln>
          </a:insideV>
        </a:tcBdr>
        <a:fill>
          <a:solidFill>
            <a:srgbClr val="98195F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38100" cap="flat">
              <a:solidFill>
                <a:schemeClr val="accent6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C0C0C0"/>
              </a:solidFill>
              <a:prstDash val="solid"/>
              <a:miter lim="400000"/>
            </a:ln>
          </a:left>
          <a:right>
            <a:ln w="12700" cap="flat">
              <a:solidFill>
                <a:srgbClr val="C0C0C0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C0C0C0"/>
              </a:solidFill>
              <a:prstDash val="solid"/>
              <a:miter lim="400000"/>
            </a:ln>
          </a:bottom>
          <a:insideH>
            <a:ln w="12700" cap="flat">
              <a:solidFill>
                <a:srgbClr val="C0C0C0"/>
              </a:solidFill>
              <a:prstDash val="solid"/>
              <a:miter lim="400000"/>
            </a:ln>
          </a:insideH>
          <a:insideV>
            <a:ln w="12700" cap="flat">
              <a:solidFill>
                <a:srgbClr val="C0C0C0"/>
              </a:solidFill>
              <a:prstDash val="solid"/>
              <a:miter lim="400000"/>
            </a:ln>
          </a:insideV>
        </a:tcBdr>
        <a:fill>
          <a:solidFill>
            <a:srgbClr val="650E48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Graphik"/>
          <a:ea typeface="Graphik"/>
          <a:cs typeface="Graphik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4767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381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381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381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64646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49" name="Shape 149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resentation Title"/>
          <p:cNvSpPr txBox="1"/>
          <p:nvPr>
            <p:ph type="title" hasCustomPrompt="1"/>
          </p:nvPr>
        </p:nvSpPr>
        <p:spPr>
          <a:xfrm>
            <a:off x="1270000" y="3289300"/>
            <a:ext cx="21844000" cy="3879454"/>
          </a:xfrm>
          <a:prstGeom prst="rect">
            <a:avLst/>
          </a:prstGeom>
        </p:spPr>
        <p:txBody>
          <a:bodyPr/>
          <a:lstStyle>
            <a:lvl1pPr defTabSz="2438338">
              <a:lnSpc>
                <a:spcPct val="90000"/>
              </a:lnSpc>
              <a:defRPr spc="-348" sz="11600">
                <a:gradFill flip="none" rotWithShape="1">
                  <a:gsLst>
                    <a:gs pos="0">
                      <a:srgbClr val="00E8FF"/>
                    </a:gs>
                    <a:gs pos="100000">
                      <a:srgbClr val="FF00F7"/>
                    </a:gs>
                  </a:gsLst>
                  <a:lin ang="3967761" scaled="0"/>
                </a:gradFill>
              </a:defRPr>
            </a:lvl1pPr>
          </a:lstStyle>
          <a:p>
            <a:pPr/>
            <a:r>
              <a:t>Presentation Title</a:t>
            </a:r>
          </a:p>
        </p:txBody>
      </p:sp>
      <p:sp>
        <p:nvSpPr>
          <p:cNvPr id="12" name="Author and Date"/>
          <p:cNvSpPr txBox="1"/>
          <p:nvPr>
            <p:ph type="body" sz="quarter" idx="21" hasCustomPrompt="1"/>
          </p:nvPr>
        </p:nvSpPr>
        <p:spPr>
          <a:xfrm>
            <a:off x="1270000" y="12160429"/>
            <a:ext cx="21844000" cy="694056"/>
          </a:xfrm>
          <a:prstGeom prst="rect">
            <a:avLst/>
          </a:prstGeom>
        </p:spPr>
        <p:txBody>
          <a:bodyPr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3500">
                <a:solidFill>
                  <a:srgbClr val="D5D5D5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pPr/>
            <a:r>
              <a:t>Author and Date</a:t>
            </a:r>
          </a:p>
        </p:txBody>
      </p:sp>
      <p:sp>
        <p:nvSpPr>
          <p:cNvPr id="13" name="Body Level One…"/>
          <p:cNvSpPr txBox="1"/>
          <p:nvPr>
            <p:ph type="body" sz="quarter" idx="1" hasCustomPrompt="1"/>
          </p:nvPr>
        </p:nvSpPr>
        <p:spPr>
          <a:xfrm>
            <a:off x="1270000" y="6985000"/>
            <a:ext cx="21844000" cy="2512352"/>
          </a:xfrm>
          <a:prstGeom prst="rect">
            <a:avLst/>
          </a:prstGeom>
        </p:spPr>
        <p:txBody>
          <a:bodyPr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6400">
                <a:solidFill>
                  <a:srgbClr val="D5D5D5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1pPr>
            <a:lvl2pPr marL="0" indent="0" algn="ctr" defTabSz="825500">
              <a:spcBef>
                <a:spcPts val="0"/>
              </a:spcBef>
              <a:buClrTx/>
              <a:buSzTx/>
              <a:buNone/>
              <a:defRPr sz="6400">
                <a:solidFill>
                  <a:srgbClr val="D5D5D5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2pPr>
            <a:lvl3pPr marL="0" indent="0" algn="ctr" defTabSz="825500">
              <a:spcBef>
                <a:spcPts val="0"/>
              </a:spcBef>
              <a:buClrTx/>
              <a:buSzTx/>
              <a:buNone/>
              <a:defRPr sz="6400">
                <a:solidFill>
                  <a:srgbClr val="D5D5D5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3pPr>
            <a:lvl4pPr marL="0" indent="0" algn="ctr" defTabSz="825500">
              <a:spcBef>
                <a:spcPts val="0"/>
              </a:spcBef>
              <a:buClrTx/>
              <a:buSzTx/>
              <a:buNone/>
              <a:defRPr sz="6400">
                <a:solidFill>
                  <a:srgbClr val="D5D5D5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4pPr>
            <a:lvl5pPr marL="0" indent="0" algn="ctr" defTabSz="825500">
              <a:spcBef>
                <a:spcPts val="0"/>
              </a:spcBef>
              <a:buClrTx/>
              <a:buSzTx/>
              <a:buNone/>
              <a:defRPr sz="6400">
                <a:solidFill>
                  <a:srgbClr val="D5D5D5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5pPr>
          </a:lstStyle>
          <a:p>
            <a:pPr/>
            <a:r>
              <a:t>Presentation Subtitle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Body Level One…"/>
          <p:cNvSpPr txBox="1"/>
          <p:nvPr>
            <p:ph type="body" sz="half" idx="1" hasCustomPrompt="1"/>
          </p:nvPr>
        </p:nvSpPr>
        <p:spPr>
          <a:xfrm>
            <a:off x="1270000" y="4546600"/>
            <a:ext cx="21844000" cy="4678065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ClrTx/>
              <a:buSzTx/>
              <a:buNone/>
              <a:defRPr spc="-252" sz="8400">
                <a:gradFill flip="none" rotWithShape="1">
                  <a:gsLst>
                    <a:gs pos="0">
                      <a:srgbClr val="FFFFFF"/>
                    </a:gs>
                    <a:gs pos="100000">
                      <a:srgbClr val="929292"/>
                    </a:gs>
                  </a:gsLst>
                  <a:lin ang="5400000" scaled="0"/>
                </a:gradFill>
                <a:latin typeface="Graphik Medium"/>
                <a:ea typeface="Graphik Medium"/>
                <a:cs typeface="Graphik Medium"/>
                <a:sym typeface="Graphik Medium"/>
              </a:defRPr>
            </a:lvl1pPr>
            <a:lvl2pPr marL="0" indent="457200" algn="ctr">
              <a:spcBef>
                <a:spcPts val="0"/>
              </a:spcBef>
              <a:buClrTx/>
              <a:buSzTx/>
              <a:buNone/>
              <a:defRPr spc="-252" sz="8400">
                <a:gradFill flip="none" rotWithShape="1">
                  <a:gsLst>
                    <a:gs pos="0">
                      <a:srgbClr val="FFFFFF"/>
                    </a:gs>
                    <a:gs pos="100000">
                      <a:srgbClr val="929292"/>
                    </a:gs>
                  </a:gsLst>
                  <a:lin ang="5400000" scaled="0"/>
                </a:gradFill>
                <a:latin typeface="Graphik Medium"/>
                <a:ea typeface="Graphik Medium"/>
                <a:cs typeface="Graphik Medium"/>
                <a:sym typeface="Graphik Medium"/>
              </a:defRPr>
            </a:lvl2pPr>
            <a:lvl3pPr marL="0" indent="914400" algn="ctr">
              <a:spcBef>
                <a:spcPts val="0"/>
              </a:spcBef>
              <a:buClrTx/>
              <a:buSzTx/>
              <a:buNone/>
              <a:defRPr spc="-252" sz="8400">
                <a:gradFill flip="none" rotWithShape="1">
                  <a:gsLst>
                    <a:gs pos="0">
                      <a:srgbClr val="FFFFFF"/>
                    </a:gs>
                    <a:gs pos="100000">
                      <a:srgbClr val="929292"/>
                    </a:gs>
                  </a:gsLst>
                  <a:lin ang="5400000" scaled="0"/>
                </a:gradFill>
                <a:latin typeface="Graphik Medium"/>
                <a:ea typeface="Graphik Medium"/>
                <a:cs typeface="Graphik Medium"/>
                <a:sym typeface="Graphik Medium"/>
              </a:defRPr>
            </a:lvl3pPr>
            <a:lvl4pPr marL="0" indent="1371600" algn="ctr">
              <a:spcBef>
                <a:spcPts val="0"/>
              </a:spcBef>
              <a:buClrTx/>
              <a:buSzTx/>
              <a:buNone/>
              <a:defRPr spc="-252" sz="8400">
                <a:gradFill flip="none" rotWithShape="1">
                  <a:gsLst>
                    <a:gs pos="0">
                      <a:srgbClr val="FFFFFF"/>
                    </a:gs>
                    <a:gs pos="100000">
                      <a:srgbClr val="929292"/>
                    </a:gs>
                  </a:gsLst>
                  <a:lin ang="5400000" scaled="0"/>
                </a:gradFill>
                <a:latin typeface="Graphik Medium"/>
                <a:ea typeface="Graphik Medium"/>
                <a:cs typeface="Graphik Medium"/>
                <a:sym typeface="Graphik Medium"/>
              </a:defRPr>
            </a:lvl4pPr>
            <a:lvl5pPr marL="0" indent="1828800" algn="ctr">
              <a:spcBef>
                <a:spcPts val="0"/>
              </a:spcBef>
              <a:buClrTx/>
              <a:buSzTx/>
              <a:buNone/>
              <a:defRPr spc="-252" sz="8400">
                <a:gradFill flip="none" rotWithShape="1">
                  <a:gsLst>
                    <a:gs pos="0">
                      <a:srgbClr val="FFFFFF"/>
                    </a:gs>
                    <a:gs pos="100000">
                      <a:srgbClr val="929292"/>
                    </a:gs>
                  </a:gsLst>
                  <a:lin ang="5400000" scaled="0"/>
                </a:gradFill>
                <a:latin typeface="Graphik Medium"/>
                <a:ea typeface="Graphik Medium"/>
                <a:cs typeface="Graphik Medium"/>
                <a:sym typeface="Graphik Medium"/>
              </a:defRPr>
            </a:lvl5pPr>
          </a:lstStyle>
          <a:p>
            <a:pPr/>
            <a:r>
              <a:t>Statement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9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ig F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Body Level One…"/>
          <p:cNvSpPr txBox="1"/>
          <p:nvPr>
            <p:ph type="body" sz="half" idx="1" hasCustomPrompt="1"/>
          </p:nvPr>
        </p:nvSpPr>
        <p:spPr>
          <a:xfrm>
            <a:off x="1270000" y="3906096"/>
            <a:ext cx="21844000" cy="4488604"/>
          </a:xfrm>
          <a:prstGeom prst="rect">
            <a:avLst/>
          </a:prstGeom>
        </p:spPr>
        <p:txBody>
          <a:bodyPr anchor="b"/>
          <a:lstStyle>
            <a:lvl1pPr marL="0" indent="0" algn="ctr" defTabSz="2438338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pc="-448" sz="22400">
                <a:gradFill flip="none" rotWithShape="1">
                  <a:gsLst>
                    <a:gs pos="0">
                      <a:srgbClr val="00E8FF"/>
                    </a:gs>
                    <a:gs pos="100000">
                      <a:srgbClr val="FF00F7"/>
                    </a:gs>
                  </a:gsLst>
                  <a:lin ang="3967761" scaled="0"/>
                </a:gradFill>
                <a:latin typeface="+mn-lt"/>
                <a:ea typeface="+mn-ea"/>
                <a:cs typeface="+mn-cs"/>
                <a:sym typeface="Graphik Semibold"/>
              </a:defRPr>
            </a:lvl1pPr>
            <a:lvl2pPr marL="0" indent="457200" algn="ctr" defTabSz="2438338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pc="-448" sz="22400">
                <a:gradFill flip="none" rotWithShape="1">
                  <a:gsLst>
                    <a:gs pos="0">
                      <a:srgbClr val="00E8FF"/>
                    </a:gs>
                    <a:gs pos="100000">
                      <a:srgbClr val="FF00F7"/>
                    </a:gs>
                  </a:gsLst>
                  <a:lin ang="3967761" scaled="0"/>
                </a:gradFill>
                <a:latin typeface="+mn-lt"/>
                <a:ea typeface="+mn-ea"/>
                <a:cs typeface="+mn-cs"/>
                <a:sym typeface="Graphik Semibold"/>
              </a:defRPr>
            </a:lvl2pPr>
            <a:lvl3pPr marL="0" indent="914400" algn="ctr" defTabSz="2438338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pc="-448" sz="22400">
                <a:gradFill flip="none" rotWithShape="1">
                  <a:gsLst>
                    <a:gs pos="0">
                      <a:srgbClr val="00E8FF"/>
                    </a:gs>
                    <a:gs pos="100000">
                      <a:srgbClr val="FF00F7"/>
                    </a:gs>
                  </a:gsLst>
                  <a:lin ang="3967761" scaled="0"/>
                </a:gradFill>
                <a:latin typeface="+mn-lt"/>
                <a:ea typeface="+mn-ea"/>
                <a:cs typeface="+mn-cs"/>
                <a:sym typeface="Graphik Semibold"/>
              </a:defRPr>
            </a:lvl3pPr>
            <a:lvl4pPr marL="0" indent="1371600" algn="ctr" defTabSz="2438338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pc="-448" sz="22400">
                <a:gradFill flip="none" rotWithShape="1">
                  <a:gsLst>
                    <a:gs pos="0">
                      <a:srgbClr val="00E8FF"/>
                    </a:gs>
                    <a:gs pos="100000">
                      <a:srgbClr val="FF00F7"/>
                    </a:gs>
                  </a:gsLst>
                  <a:lin ang="3967761" scaled="0"/>
                </a:gradFill>
                <a:latin typeface="+mn-lt"/>
                <a:ea typeface="+mn-ea"/>
                <a:cs typeface="+mn-cs"/>
                <a:sym typeface="Graphik Semibold"/>
              </a:defRPr>
            </a:lvl4pPr>
            <a:lvl5pPr marL="0" indent="1828800" algn="ctr" defTabSz="2438338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pc="-448" sz="22400">
                <a:gradFill flip="none" rotWithShape="1">
                  <a:gsLst>
                    <a:gs pos="0">
                      <a:srgbClr val="00E8FF"/>
                    </a:gs>
                    <a:gs pos="100000">
                      <a:srgbClr val="FF00F7"/>
                    </a:gs>
                  </a:gsLst>
                  <a:lin ang="3967761" scaled="0"/>
                </a:gradFill>
                <a:latin typeface="+mn-lt"/>
                <a:ea typeface="+mn-ea"/>
                <a:cs typeface="+mn-cs"/>
                <a:sym typeface="Graphik Semibold"/>
              </a:defRPr>
            </a:lvl5pPr>
          </a:lstStyle>
          <a:p>
            <a:pPr/>
            <a:r>
              <a:t>100%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07" name="Fact information"/>
          <p:cNvSpPr txBox="1"/>
          <p:nvPr>
            <p:ph type="body" sz="quarter" idx="21" hasCustomPrompt="1"/>
          </p:nvPr>
        </p:nvSpPr>
        <p:spPr>
          <a:xfrm>
            <a:off x="1270000" y="8521700"/>
            <a:ext cx="21844000" cy="1016000"/>
          </a:xfrm>
          <a:prstGeom prst="rect">
            <a:avLst/>
          </a:prstGeom>
        </p:spPr>
        <p:txBody>
          <a:bodyPr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4400">
                <a:solidFill>
                  <a:srgbClr val="D5D5D5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pPr/>
            <a:r>
              <a:t>Fact information</a:t>
            </a:r>
          </a:p>
        </p:txBody>
      </p:sp>
      <p:sp>
        <p:nvSpPr>
          <p:cNvPr id="10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Attribution"/>
          <p:cNvSpPr txBox="1"/>
          <p:nvPr>
            <p:ph type="body" sz="quarter" idx="21" hasCustomPrompt="1"/>
          </p:nvPr>
        </p:nvSpPr>
        <p:spPr>
          <a:xfrm>
            <a:off x="1270000" y="11155086"/>
            <a:ext cx="21844000" cy="832613"/>
          </a:xfrm>
          <a:prstGeom prst="rect">
            <a:avLst/>
          </a:prstGeom>
        </p:spPr>
        <p:txBody>
          <a:bodyPr anchor="ctr"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4400">
                <a:solidFill>
                  <a:srgbClr val="D5D5D5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pPr/>
            <a:r>
              <a:t>Attribution</a:t>
            </a:r>
          </a:p>
        </p:txBody>
      </p:sp>
      <p:sp>
        <p:nvSpPr>
          <p:cNvPr id="116" name="Body Level One…"/>
          <p:cNvSpPr txBox="1"/>
          <p:nvPr>
            <p:ph type="body" sz="half" idx="1" hasCustomPrompt="1"/>
          </p:nvPr>
        </p:nvSpPr>
        <p:spPr>
          <a:xfrm>
            <a:off x="1270000" y="4659369"/>
            <a:ext cx="21844000" cy="4394201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pc="-168" sz="8400">
                <a:gradFill flip="none" rotWithShape="1">
                  <a:gsLst>
                    <a:gs pos="0">
                      <a:srgbClr val="FF00D8"/>
                    </a:gs>
                    <a:gs pos="100000">
                      <a:srgbClr val="FFFD00"/>
                    </a:gs>
                  </a:gsLst>
                  <a:lin ang="2700000" scaled="0"/>
                </a:gradFill>
                <a:latin typeface="+mn-lt"/>
                <a:ea typeface="+mn-ea"/>
                <a:cs typeface="+mn-cs"/>
                <a:sym typeface="Graphik Semibold"/>
              </a:defRPr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pc="-168" sz="8400">
                <a:gradFill flip="none" rotWithShape="1">
                  <a:gsLst>
                    <a:gs pos="0">
                      <a:srgbClr val="FF00D8"/>
                    </a:gs>
                    <a:gs pos="100000">
                      <a:srgbClr val="FFFD00"/>
                    </a:gs>
                  </a:gsLst>
                  <a:lin ang="2700000" scaled="0"/>
                </a:gradFill>
                <a:latin typeface="+mn-lt"/>
                <a:ea typeface="+mn-ea"/>
                <a:cs typeface="+mn-cs"/>
                <a:sym typeface="Graphik Semibold"/>
              </a:defRPr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pc="-168" sz="8400">
                <a:gradFill flip="none" rotWithShape="1">
                  <a:gsLst>
                    <a:gs pos="0">
                      <a:srgbClr val="FF00D8"/>
                    </a:gs>
                    <a:gs pos="100000">
                      <a:srgbClr val="FFFD00"/>
                    </a:gs>
                  </a:gsLst>
                  <a:lin ang="2700000" scaled="0"/>
                </a:gradFill>
                <a:latin typeface="+mn-lt"/>
                <a:ea typeface="+mn-ea"/>
                <a:cs typeface="+mn-cs"/>
                <a:sym typeface="Graphik Semibold"/>
              </a:defRPr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pc="-168" sz="8400">
                <a:gradFill flip="none" rotWithShape="1">
                  <a:gsLst>
                    <a:gs pos="0">
                      <a:srgbClr val="FF00D8"/>
                    </a:gs>
                    <a:gs pos="100000">
                      <a:srgbClr val="FFFD00"/>
                    </a:gs>
                  </a:gsLst>
                  <a:lin ang="2700000" scaled="0"/>
                </a:gradFill>
                <a:latin typeface="+mn-lt"/>
                <a:ea typeface="+mn-ea"/>
                <a:cs typeface="+mn-cs"/>
                <a:sym typeface="Graphik Semibold"/>
              </a:defRPr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pc="-168" sz="8400">
                <a:gradFill flip="none" rotWithShape="1">
                  <a:gsLst>
                    <a:gs pos="0">
                      <a:srgbClr val="FF00D8"/>
                    </a:gs>
                    <a:gs pos="100000">
                      <a:srgbClr val="FFFD00"/>
                    </a:gs>
                  </a:gsLst>
                  <a:lin ang="2700000" scaled="0"/>
                </a:gradFill>
                <a:latin typeface="+mn-lt"/>
                <a:ea typeface="+mn-ea"/>
                <a:cs typeface="+mn-cs"/>
                <a:sym typeface="Graphik Semibold"/>
              </a:defRPr>
            </a:lvl5pPr>
          </a:lstStyle>
          <a:p>
            <a:pPr/>
            <a:r>
              <a:t>“Notable Quote”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1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Northern Lights display over a snowy landscape"/>
          <p:cNvSpPr/>
          <p:nvPr>
            <p:ph type="pic" sz="half" idx="21"/>
          </p:nvPr>
        </p:nvSpPr>
        <p:spPr>
          <a:xfrm>
            <a:off x="12192000" y="6229350"/>
            <a:ext cx="12192000" cy="8128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5" name="Colorful clouds against a starry night sky"/>
          <p:cNvSpPr/>
          <p:nvPr>
            <p:ph type="pic" sz="half" idx="22"/>
          </p:nvPr>
        </p:nvSpPr>
        <p:spPr>
          <a:xfrm>
            <a:off x="12192000" y="-641351"/>
            <a:ext cx="12192000" cy="812800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6" name="Northern Lights display over a snowy mountain landscape"/>
          <p:cNvSpPr/>
          <p:nvPr>
            <p:ph type="pic" idx="23"/>
          </p:nvPr>
        </p:nvSpPr>
        <p:spPr>
          <a:xfrm>
            <a:off x="-1" y="-2258501"/>
            <a:ext cx="12166601" cy="18233003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Northern Lights display over a snowy landscape"/>
          <p:cNvSpPr/>
          <p:nvPr>
            <p:ph type="pic" idx="21"/>
          </p:nvPr>
        </p:nvSpPr>
        <p:spPr>
          <a:xfrm>
            <a:off x="0" y="-1270000"/>
            <a:ext cx="24384000" cy="16256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3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Northern Lights display in a dark night sky over mountains"/>
          <p:cNvSpPr/>
          <p:nvPr>
            <p:ph type="pic" idx="21"/>
          </p:nvPr>
        </p:nvSpPr>
        <p:spPr>
          <a:xfrm>
            <a:off x="0" y="-762000"/>
            <a:ext cx="24384000" cy="15240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22" name="Author and Date"/>
          <p:cNvSpPr txBox="1"/>
          <p:nvPr>
            <p:ph type="body" sz="quarter" idx="22" hasCustomPrompt="1"/>
          </p:nvPr>
        </p:nvSpPr>
        <p:spPr>
          <a:xfrm>
            <a:off x="1270000" y="12166600"/>
            <a:ext cx="21844000" cy="694055"/>
          </a:xfrm>
          <a:prstGeom prst="rect">
            <a:avLst/>
          </a:prstGeom>
        </p:spPr>
        <p:txBody>
          <a:bodyPr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3500">
                <a:solidFill>
                  <a:srgbClr val="D5D5D5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pPr/>
            <a:r>
              <a:t>Author and Date</a:t>
            </a:r>
          </a:p>
        </p:txBody>
      </p:sp>
      <p:sp>
        <p:nvSpPr>
          <p:cNvPr id="23" name="Presentation Title"/>
          <p:cNvSpPr txBox="1"/>
          <p:nvPr>
            <p:ph type="title" hasCustomPrompt="1"/>
          </p:nvPr>
        </p:nvSpPr>
        <p:spPr>
          <a:xfrm>
            <a:off x="1270000" y="3289300"/>
            <a:ext cx="21844000" cy="3873500"/>
          </a:xfrm>
          <a:prstGeom prst="rect">
            <a:avLst/>
          </a:prstGeom>
        </p:spPr>
        <p:txBody>
          <a:bodyPr/>
          <a:lstStyle>
            <a:lvl1pPr defTabSz="2438400">
              <a:lnSpc>
                <a:spcPct val="90000"/>
              </a:lnSpc>
              <a:defRPr spc="-348" sz="11600"/>
            </a:lvl1pPr>
          </a:lstStyle>
          <a:p>
            <a:pPr/>
            <a:r>
              <a:t>Presentation Title</a:t>
            </a:r>
          </a:p>
        </p:txBody>
      </p:sp>
      <p:sp>
        <p:nvSpPr>
          <p:cNvPr id="24" name="Body Level One…"/>
          <p:cNvSpPr txBox="1"/>
          <p:nvPr>
            <p:ph type="body" sz="quarter" idx="1" hasCustomPrompt="1"/>
          </p:nvPr>
        </p:nvSpPr>
        <p:spPr>
          <a:xfrm>
            <a:off x="1270000" y="6985000"/>
            <a:ext cx="21844000" cy="2514600"/>
          </a:xfrm>
          <a:prstGeom prst="rect">
            <a:avLst/>
          </a:prstGeom>
        </p:spPr>
        <p:txBody>
          <a:bodyPr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6400">
                <a:solidFill>
                  <a:srgbClr val="D5D5D5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1pPr>
            <a:lvl2pPr marL="0" indent="0" algn="ctr" defTabSz="825500">
              <a:spcBef>
                <a:spcPts val="0"/>
              </a:spcBef>
              <a:buClrTx/>
              <a:buSzTx/>
              <a:buNone/>
              <a:defRPr sz="6400">
                <a:solidFill>
                  <a:srgbClr val="D5D5D5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2pPr>
            <a:lvl3pPr marL="0" indent="0" algn="ctr" defTabSz="825500">
              <a:spcBef>
                <a:spcPts val="0"/>
              </a:spcBef>
              <a:buClrTx/>
              <a:buSzTx/>
              <a:buNone/>
              <a:defRPr sz="6400">
                <a:solidFill>
                  <a:srgbClr val="D5D5D5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3pPr>
            <a:lvl4pPr marL="0" indent="0" algn="ctr" defTabSz="825500">
              <a:spcBef>
                <a:spcPts val="0"/>
              </a:spcBef>
              <a:buClrTx/>
              <a:buSzTx/>
              <a:buNone/>
              <a:defRPr sz="6400">
                <a:solidFill>
                  <a:srgbClr val="D5D5D5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4pPr>
            <a:lvl5pPr marL="0" indent="0" algn="ctr" defTabSz="825500">
              <a:spcBef>
                <a:spcPts val="0"/>
              </a:spcBef>
              <a:buClrTx/>
              <a:buSzTx/>
              <a:buNone/>
              <a:defRPr sz="6400">
                <a:solidFill>
                  <a:srgbClr val="D5D5D5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5pPr>
          </a:lstStyle>
          <a:p>
            <a:pPr/>
            <a:r>
              <a:t>Presentation Subtitle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2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Photo 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Colorful clouds against a starry night sky"/>
          <p:cNvSpPr/>
          <p:nvPr>
            <p:ph type="pic" idx="21"/>
          </p:nvPr>
        </p:nvSpPr>
        <p:spPr>
          <a:xfrm>
            <a:off x="7962900" y="-25400"/>
            <a:ext cx="20650200" cy="137668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33" name="Slide Title"/>
          <p:cNvSpPr txBox="1"/>
          <p:nvPr>
            <p:ph type="title" hasCustomPrompt="1"/>
          </p:nvPr>
        </p:nvSpPr>
        <p:spPr>
          <a:xfrm>
            <a:off x="1270000" y="3886200"/>
            <a:ext cx="9652000" cy="3200202"/>
          </a:xfrm>
          <a:prstGeom prst="rect">
            <a:avLst/>
          </a:prstGeom>
        </p:spPr>
        <p:txBody>
          <a:bodyPr/>
          <a:lstStyle/>
          <a:p>
            <a:pPr/>
            <a:r>
              <a:t>Slide Title</a:t>
            </a:r>
          </a:p>
        </p:txBody>
      </p:sp>
      <p:sp>
        <p:nvSpPr>
          <p:cNvPr id="34" name="Body Level One…"/>
          <p:cNvSpPr txBox="1"/>
          <p:nvPr>
            <p:ph type="body" sz="quarter" idx="1" hasCustomPrompt="1"/>
          </p:nvPr>
        </p:nvSpPr>
        <p:spPr>
          <a:xfrm>
            <a:off x="1270000" y="6845300"/>
            <a:ext cx="9652000" cy="5664200"/>
          </a:xfrm>
          <a:prstGeom prst="rect">
            <a:avLst/>
          </a:prstGeom>
        </p:spPr>
        <p:txBody>
          <a:bodyPr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5400">
                <a:solidFill>
                  <a:srgbClr val="D5D5D5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1pPr>
            <a:lvl2pPr marL="0" indent="457200" algn="ctr" defTabSz="825500">
              <a:spcBef>
                <a:spcPts val="0"/>
              </a:spcBef>
              <a:buClrTx/>
              <a:buSzTx/>
              <a:buNone/>
              <a:defRPr sz="5400">
                <a:solidFill>
                  <a:srgbClr val="D5D5D5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2pPr>
            <a:lvl3pPr marL="0" indent="914400" algn="ctr" defTabSz="825500">
              <a:spcBef>
                <a:spcPts val="0"/>
              </a:spcBef>
              <a:buClrTx/>
              <a:buSzTx/>
              <a:buNone/>
              <a:defRPr sz="5400">
                <a:solidFill>
                  <a:srgbClr val="D5D5D5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3pPr>
            <a:lvl4pPr marL="0" indent="1371600" algn="ctr" defTabSz="825500">
              <a:spcBef>
                <a:spcPts val="0"/>
              </a:spcBef>
              <a:buClrTx/>
              <a:buSzTx/>
              <a:buNone/>
              <a:defRPr sz="5400">
                <a:solidFill>
                  <a:srgbClr val="D5D5D5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4pPr>
            <a:lvl5pPr marL="0" indent="1828800" algn="ctr" defTabSz="825500">
              <a:spcBef>
                <a:spcPts val="0"/>
              </a:spcBef>
              <a:buClrTx/>
              <a:buSzTx/>
              <a:buNone/>
              <a:defRPr sz="5400">
                <a:solidFill>
                  <a:srgbClr val="D5D5D5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5pPr>
          </a:lstStyle>
          <a:p>
            <a:pPr/>
            <a:r>
              <a:t>Slide Subtitle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3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lide Title"/>
          <p:cNvSpPr txBox="1"/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Slide Title</a:t>
            </a:r>
          </a:p>
        </p:txBody>
      </p:sp>
      <p:sp>
        <p:nvSpPr>
          <p:cNvPr id="43" name="Slide Subtitle"/>
          <p:cNvSpPr txBox="1"/>
          <p:nvPr>
            <p:ph type="body" sz="quarter" idx="21" hasCustomPrompt="1"/>
          </p:nvPr>
        </p:nvSpPr>
        <p:spPr>
          <a:xfrm>
            <a:off x="1270000" y="2133600"/>
            <a:ext cx="21844000" cy="1016000"/>
          </a:xfrm>
          <a:prstGeom prst="rect">
            <a:avLst/>
          </a:prstGeom>
        </p:spPr>
        <p:txBody>
          <a:bodyPr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5400">
                <a:solidFill>
                  <a:srgbClr val="D5D5D5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pPr/>
            <a:r>
              <a:t>Slide Subtitle</a:t>
            </a:r>
          </a:p>
        </p:txBody>
      </p:sp>
      <p:sp>
        <p:nvSpPr>
          <p:cNvPr id="44" name="Body Level One…"/>
          <p:cNvSpPr txBox="1"/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4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Body Level One…"/>
          <p:cNvSpPr txBox="1"/>
          <p:nvPr>
            <p:ph type="body" idx="1" hasCustomPrompt="1"/>
          </p:nvPr>
        </p:nvSpPr>
        <p:spPr>
          <a:xfrm>
            <a:off x="1270000" y="4269316"/>
            <a:ext cx="21844000" cy="8432801"/>
          </a:xfrm>
          <a:prstGeom prst="rect">
            <a:avLst/>
          </a:prstGeom>
        </p:spPr>
        <p:txBody>
          <a:bodyPr numCol="2" spcCol="1092200"/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5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Northern Lights display over a snowy mountain landscape"/>
          <p:cNvSpPr/>
          <p:nvPr>
            <p:ph type="pic" idx="21"/>
          </p:nvPr>
        </p:nvSpPr>
        <p:spPr>
          <a:xfrm>
            <a:off x="12204700" y="-2277533"/>
            <a:ext cx="12192000" cy="18271067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61" name="Slide Title"/>
          <p:cNvSpPr txBox="1"/>
          <p:nvPr>
            <p:ph type="title" hasCustomPrompt="1"/>
          </p:nvPr>
        </p:nvSpPr>
        <p:spPr>
          <a:xfrm>
            <a:off x="1270000" y="838200"/>
            <a:ext cx="9652000" cy="1549400"/>
          </a:xfrm>
          <a:prstGeom prst="rect">
            <a:avLst/>
          </a:prstGeom>
        </p:spPr>
        <p:txBody>
          <a:bodyPr/>
          <a:lstStyle/>
          <a:p>
            <a:pPr/>
            <a:r>
              <a:t>Slide Title</a:t>
            </a:r>
          </a:p>
        </p:txBody>
      </p:sp>
      <p:sp>
        <p:nvSpPr>
          <p:cNvPr id="62" name="Body Level One…"/>
          <p:cNvSpPr txBox="1"/>
          <p:nvPr>
            <p:ph type="body" sz="half" idx="1" hasCustomPrompt="1"/>
          </p:nvPr>
        </p:nvSpPr>
        <p:spPr>
          <a:xfrm>
            <a:off x="1270000" y="4267200"/>
            <a:ext cx="9652000" cy="8432800"/>
          </a:xfrm>
          <a:prstGeom prst="rect">
            <a:avLst/>
          </a:prstGeom>
        </p:spPr>
        <p:txBody>
          <a:bodyPr/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63" name="Slide Subtitle"/>
          <p:cNvSpPr txBox="1"/>
          <p:nvPr>
            <p:ph type="body" sz="quarter" idx="22" hasCustomPrompt="1"/>
          </p:nvPr>
        </p:nvSpPr>
        <p:spPr>
          <a:xfrm>
            <a:off x="1270000" y="2133600"/>
            <a:ext cx="9652000" cy="1016000"/>
          </a:xfrm>
          <a:prstGeom prst="rect">
            <a:avLst/>
          </a:prstGeom>
        </p:spPr>
        <p:txBody>
          <a:bodyPr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5400">
                <a:solidFill>
                  <a:srgbClr val="D5D5D5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pPr/>
            <a:r>
              <a:t>Slide Subtitle</a:t>
            </a:r>
          </a:p>
        </p:txBody>
      </p:sp>
      <p:sp>
        <p:nvSpPr>
          <p:cNvPr id="6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ection Title"/>
          <p:cNvSpPr txBox="1"/>
          <p:nvPr>
            <p:ph type="title" hasCustomPrompt="1"/>
          </p:nvPr>
        </p:nvSpPr>
        <p:spPr>
          <a:xfrm>
            <a:off x="1270000" y="3289300"/>
            <a:ext cx="21844000" cy="3873500"/>
          </a:xfrm>
          <a:prstGeom prst="rect">
            <a:avLst/>
          </a:prstGeom>
        </p:spPr>
        <p:txBody>
          <a:bodyPr/>
          <a:lstStyle>
            <a:lvl1pPr>
              <a:lnSpc>
                <a:spcPct val="90000"/>
              </a:lnSpc>
              <a:defRPr spc="-348" sz="11600">
                <a:gradFill flip="none" rotWithShape="1">
                  <a:gsLst>
                    <a:gs pos="0">
                      <a:srgbClr val="00FF00"/>
                    </a:gs>
                    <a:gs pos="100000">
                      <a:srgbClr val="007DFF"/>
                    </a:gs>
                  </a:gsLst>
                  <a:lin ang="3965999" scaled="0"/>
                </a:gradFill>
              </a:defRPr>
            </a:lvl1pPr>
          </a:lstStyle>
          <a:p>
            <a:pPr/>
            <a:r>
              <a:t>Section Title</a:t>
            </a:r>
          </a:p>
        </p:txBody>
      </p:sp>
      <p:sp>
        <p:nvSpPr>
          <p:cNvPr id="7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lide Title"/>
          <p:cNvSpPr txBox="1"/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Slide Title</a:t>
            </a:r>
          </a:p>
        </p:txBody>
      </p:sp>
      <p:sp>
        <p:nvSpPr>
          <p:cNvPr id="80" name="Slide Subtitle"/>
          <p:cNvSpPr txBox="1"/>
          <p:nvPr>
            <p:ph type="body" sz="quarter" idx="21" hasCustomPrompt="1"/>
          </p:nvPr>
        </p:nvSpPr>
        <p:spPr>
          <a:xfrm>
            <a:off x="1270000" y="2133600"/>
            <a:ext cx="21844000" cy="1016000"/>
          </a:xfrm>
          <a:prstGeom prst="rect">
            <a:avLst/>
          </a:prstGeom>
        </p:spPr>
        <p:txBody>
          <a:bodyPr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5400">
                <a:solidFill>
                  <a:srgbClr val="D5D5D5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pPr/>
            <a:r>
              <a:t>Slide Subtitle</a:t>
            </a:r>
          </a:p>
        </p:txBody>
      </p:sp>
      <p:sp>
        <p:nvSpPr>
          <p:cNvPr id="8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Agenda Title"/>
          <p:cNvSpPr txBox="1"/>
          <p:nvPr>
            <p:ph type="title" hasCustomPrompt="1"/>
          </p:nvPr>
        </p:nvSpPr>
        <p:spPr>
          <a:xfrm>
            <a:off x="1270000" y="812800"/>
            <a:ext cx="21844000" cy="1562100"/>
          </a:xfrm>
          <a:prstGeom prst="rect">
            <a:avLst/>
          </a:prstGeom>
        </p:spPr>
        <p:txBody>
          <a:bodyPr/>
          <a:lstStyle/>
          <a:p>
            <a:pPr/>
            <a:r>
              <a:t>Agenda Title</a:t>
            </a:r>
          </a:p>
        </p:txBody>
      </p:sp>
      <p:sp>
        <p:nvSpPr>
          <p:cNvPr id="89" name="Agenda Subtitle"/>
          <p:cNvSpPr txBox="1"/>
          <p:nvPr>
            <p:ph type="body" sz="quarter" idx="21" hasCustomPrompt="1"/>
          </p:nvPr>
        </p:nvSpPr>
        <p:spPr>
          <a:xfrm>
            <a:off x="1270000" y="2133600"/>
            <a:ext cx="21844000" cy="1016000"/>
          </a:xfrm>
          <a:prstGeom prst="rect">
            <a:avLst/>
          </a:prstGeom>
        </p:spPr>
        <p:txBody>
          <a:bodyPr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5400">
                <a:solidFill>
                  <a:srgbClr val="D5D5D5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pPr/>
            <a:r>
              <a:t>Agenda Subtitle</a:t>
            </a:r>
          </a:p>
        </p:txBody>
      </p:sp>
      <p:sp>
        <p:nvSpPr>
          <p:cNvPr id="90" name="Body Level One…"/>
          <p:cNvSpPr txBox="1"/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>
            <a:lvl1pPr marL="0" indent="0" defTabSz="825500">
              <a:buClrTx/>
              <a:buSzTx/>
              <a:buNone/>
              <a:defRPr spc="-55" sz="5500"/>
            </a:lvl1pPr>
            <a:lvl2pPr marL="0" indent="457200" defTabSz="825500">
              <a:buClrTx/>
              <a:buSzTx/>
              <a:buNone/>
              <a:defRPr spc="-55" sz="5500"/>
            </a:lvl2pPr>
            <a:lvl3pPr marL="0" indent="914400" defTabSz="825500">
              <a:buClrTx/>
              <a:buSzTx/>
              <a:buNone/>
              <a:defRPr spc="-55" sz="5500"/>
            </a:lvl3pPr>
            <a:lvl4pPr marL="0" indent="1371600" defTabSz="825500">
              <a:buClrTx/>
              <a:buSzTx/>
              <a:buNone/>
              <a:defRPr spc="-55" sz="5500"/>
            </a:lvl4pPr>
            <a:lvl5pPr marL="0" indent="1828800" defTabSz="825500">
              <a:buClrTx/>
              <a:buSzTx/>
              <a:buNone/>
              <a:defRPr spc="-55" sz="5500"/>
            </a:lvl5pPr>
          </a:lstStyle>
          <a:p>
            <a:pPr/>
            <a:r>
              <a:t>Agenda Topics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9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Relationship Id="rId15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15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gradFill flip="none" rotWithShape="1">
          <a:gsLst>
            <a:gs pos="0">
              <a:srgbClr val="000000"/>
            </a:gs>
            <a:gs pos="100000">
              <a:srgbClr val="3B3B3B"/>
            </a:gs>
          </a:gsLst>
          <a:lin ang="5400000" scaled="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 txBox="1"/>
          <p:nvPr>
            <p:ph type="title" hasCustomPrompt="1"/>
          </p:nvPr>
        </p:nvSpPr>
        <p:spPr>
          <a:xfrm>
            <a:off x="1270000" y="812800"/>
            <a:ext cx="21844000" cy="1557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b">
            <a:normAutofit fontScale="100000" lnSpcReduction="0"/>
          </a:bodyPr>
          <a:lstStyle/>
          <a:p>
            <a:pPr/>
            <a:r>
              <a:t>Slide Title</a:t>
            </a:r>
          </a:p>
        </p:txBody>
      </p:sp>
      <p:sp>
        <p:nvSpPr>
          <p:cNvPr id="3" name="Body Level One…"/>
          <p:cNvSpPr txBox="1"/>
          <p:nvPr>
            <p:ph type="body" idx="1" hasCustomPrompt="1"/>
          </p:nvPr>
        </p:nvSpPr>
        <p:spPr>
          <a:xfrm>
            <a:off x="1270000" y="4267200"/>
            <a:ext cx="21844000" cy="8432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 fontScale="100000" lnSpcReduction="0"/>
          </a:bodyPr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11977623" y="13081000"/>
            <a:ext cx="416053" cy="467107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>
              <a:defRPr sz="2200">
                <a:solidFill>
                  <a:srgbClr val="FFFFFF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</p:sldLayoutIdLst>
  <p:transition xmlns:p14="http://schemas.microsoft.com/office/powerpoint/2010/main" spd="med" advClick="1"/>
  <p:txStyles>
    <p:titleStyle>
      <a:lvl1pPr marL="0" marR="0" indent="0" algn="ctr" defTabSz="8255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252" strike="noStrike" sz="8400" u="none">
          <a:gradFill flip="none" rotWithShape="1">
            <a:gsLst>
              <a:gs pos="0">
                <a:srgbClr val="FFFFFF"/>
              </a:gs>
              <a:gs pos="100000">
                <a:srgbClr val="929292"/>
              </a:gs>
            </a:gsLst>
            <a:lin ang="5400000" scaled="0"/>
          </a:gradFill>
          <a:uFillTx/>
          <a:latin typeface="+mn-lt"/>
          <a:ea typeface="+mn-ea"/>
          <a:cs typeface="+mn-cs"/>
          <a:sym typeface="Graphik Semibold"/>
        </a:defRPr>
      </a:lvl1pPr>
      <a:lvl2pPr marL="0" marR="0" indent="457200" algn="ctr" defTabSz="8255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252" strike="noStrike" sz="8400" u="none">
          <a:gradFill flip="none" rotWithShape="1">
            <a:gsLst>
              <a:gs pos="0">
                <a:srgbClr val="FFFFFF"/>
              </a:gs>
              <a:gs pos="100000">
                <a:srgbClr val="929292"/>
              </a:gs>
            </a:gsLst>
            <a:lin ang="5400000" scaled="0"/>
          </a:gradFill>
          <a:uFillTx/>
          <a:latin typeface="+mn-lt"/>
          <a:ea typeface="+mn-ea"/>
          <a:cs typeface="+mn-cs"/>
          <a:sym typeface="Graphik Semibold"/>
        </a:defRPr>
      </a:lvl2pPr>
      <a:lvl3pPr marL="0" marR="0" indent="914400" algn="ctr" defTabSz="8255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252" strike="noStrike" sz="8400" u="none">
          <a:gradFill flip="none" rotWithShape="1">
            <a:gsLst>
              <a:gs pos="0">
                <a:srgbClr val="FFFFFF"/>
              </a:gs>
              <a:gs pos="100000">
                <a:srgbClr val="929292"/>
              </a:gs>
            </a:gsLst>
            <a:lin ang="5400000" scaled="0"/>
          </a:gradFill>
          <a:uFillTx/>
          <a:latin typeface="+mn-lt"/>
          <a:ea typeface="+mn-ea"/>
          <a:cs typeface="+mn-cs"/>
          <a:sym typeface="Graphik Semibold"/>
        </a:defRPr>
      </a:lvl3pPr>
      <a:lvl4pPr marL="0" marR="0" indent="1371600" algn="ctr" defTabSz="8255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252" strike="noStrike" sz="8400" u="none">
          <a:gradFill flip="none" rotWithShape="1">
            <a:gsLst>
              <a:gs pos="0">
                <a:srgbClr val="FFFFFF"/>
              </a:gs>
              <a:gs pos="100000">
                <a:srgbClr val="929292"/>
              </a:gs>
            </a:gsLst>
            <a:lin ang="5400000" scaled="0"/>
          </a:gradFill>
          <a:uFillTx/>
          <a:latin typeface="+mn-lt"/>
          <a:ea typeface="+mn-ea"/>
          <a:cs typeface="+mn-cs"/>
          <a:sym typeface="Graphik Semibold"/>
        </a:defRPr>
      </a:lvl4pPr>
      <a:lvl5pPr marL="0" marR="0" indent="1828800" algn="ctr" defTabSz="8255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252" strike="noStrike" sz="8400" u="none">
          <a:gradFill flip="none" rotWithShape="1">
            <a:gsLst>
              <a:gs pos="0">
                <a:srgbClr val="FFFFFF"/>
              </a:gs>
              <a:gs pos="100000">
                <a:srgbClr val="929292"/>
              </a:gs>
            </a:gsLst>
            <a:lin ang="5400000" scaled="0"/>
          </a:gradFill>
          <a:uFillTx/>
          <a:latin typeface="+mn-lt"/>
          <a:ea typeface="+mn-ea"/>
          <a:cs typeface="+mn-cs"/>
          <a:sym typeface="Graphik Semibold"/>
        </a:defRPr>
      </a:lvl5pPr>
      <a:lvl6pPr marL="0" marR="0" indent="2286000" algn="ctr" defTabSz="8255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252" strike="noStrike" sz="8400" u="none">
          <a:gradFill flip="none" rotWithShape="1">
            <a:gsLst>
              <a:gs pos="0">
                <a:srgbClr val="FFFFFF"/>
              </a:gs>
              <a:gs pos="100000">
                <a:srgbClr val="929292"/>
              </a:gs>
            </a:gsLst>
            <a:lin ang="5400000" scaled="0"/>
          </a:gradFill>
          <a:uFillTx/>
          <a:latin typeface="+mn-lt"/>
          <a:ea typeface="+mn-ea"/>
          <a:cs typeface="+mn-cs"/>
          <a:sym typeface="Graphik Semibold"/>
        </a:defRPr>
      </a:lvl6pPr>
      <a:lvl7pPr marL="0" marR="0" indent="2743200" algn="ctr" defTabSz="8255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252" strike="noStrike" sz="8400" u="none">
          <a:gradFill flip="none" rotWithShape="1">
            <a:gsLst>
              <a:gs pos="0">
                <a:srgbClr val="FFFFFF"/>
              </a:gs>
              <a:gs pos="100000">
                <a:srgbClr val="929292"/>
              </a:gs>
            </a:gsLst>
            <a:lin ang="5400000" scaled="0"/>
          </a:gradFill>
          <a:uFillTx/>
          <a:latin typeface="+mn-lt"/>
          <a:ea typeface="+mn-ea"/>
          <a:cs typeface="+mn-cs"/>
          <a:sym typeface="Graphik Semibold"/>
        </a:defRPr>
      </a:lvl7pPr>
      <a:lvl8pPr marL="0" marR="0" indent="3200400" algn="ctr" defTabSz="8255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252" strike="noStrike" sz="8400" u="none">
          <a:gradFill flip="none" rotWithShape="1">
            <a:gsLst>
              <a:gs pos="0">
                <a:srgbClr val="FFFFFF"/>
              </a:gs>
              <a:gs pos="100000">
                <a:srgbClr val="929292"/>
              </a:gs>
            </a:gsLst>
            <a:lin ang="5400000" scaled="0"/>
          </a:gradFill>
          <a:uFillTx/>
          <a:latin typeface="+mn-lt"/>
          <a:ea typeface="+mn-ea"/>
          <a:cs typeface="+mn-cs"/>
          <a:sym typeface="Graphik Semibold"/>
        </a:defRPr>
      </a:lvl8pPr>
      <a:lvl9pPr marL="0" marR="0" indent="3657600" algn="ctr" defTabSz="8255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252" strike="noStrike" sz="8400" u="none">
          <a:gradFill flip="none" rotWithShape="1">
            <a:gsLst>
              <a:gs pos="0">
                <a:srgbClr val="FFFFFF"/>
              </a:gs>
              <a:gs pos="100000">
                <a:srgbClr val="929292"/>
              </a:gs>
            </a:gsLst>
            <a:lin ang="5400000" scaled="0"/>
          </a:gradFill>
          <a:uFillTx/>
          <a:latin typeface="+mn-lt"/>
          <a:ea typeface="+mn-ea"/>
          <a:cs typeface="+mn-cs"/>
          <a:sym typeface="Graphik Semibold"/>
        </a:defRPr>
      </a:lvl9pPr>
    </p:titleStyle>
    <p:bodyStyle>
      <a:lvl1pPr marL="558800" marR="0" indent="-558800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FFFFFF"/>
        </a:buClr>
        <a:buSzPct val="100000"/>
        <a:buFontTx/>
        <a:buChar char="•"/>
        <a:tabLst/>
        <a:defRPr b="0" baseline="0" cap="none" i="0" spc="0" strike="noStrike" sz="4800" u="none">
          <a:solidFill>
            <a:srgbClr val="FFFFFF"/>
          </a:solidFill>
          <a:uFillTx/>
          <a:latin typeface="Graphik"/>
          <a:ea typeface="Graphik"/>
          <a:cs typeface="Graphik"/>
          <a:sym typeface="Graphik"/>
        </a:defRPr>
      </a:lvl1pPr>
      <a:lvl2pPr marL="1117600" marR="0" indent="-558800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FFFFFF"/>
        </a:buClr>
        <a:buSzPct val="100000"/>
        <a:buFontTx/>
        <a:buChar char="•"/>
        <a:tabLst/>
        <a:defRPr b="0" baseline="0" cap="none" i="0" spc="0" strike="noStrike" sz="4800" u="none">
          <a:solidFill>
            <a:srgbClr val="FFFFFF"/>
          </a:solidFill>
          <a:uFillTx/>
          <a:latin typeface="Graphik"/>
          <a:ea typeface="Graphik"/>
          <a:cs typeface="Graphik"/>
          <a:sym typeface="Graphik"/>
        </a:defRPr>
      </a:lvl2pPr>
      <a:lvl3pPr marL="1676400" marR="0" indent="-558800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FFFFFF"/>
        </a:buClr>
        <a:buSzPct val="100000"/>
        <a:buFontTx/>
        <a:buChar char="•"/>
        <a:tabLst/>
        <a:defRPr b="0" baseline="0" cap="none" i="0" spc="0" strike="noStrike" sz="4800" u="none">
          <a:solidFill>
            <a:srgbClr val="FFFFFF"/>
          </a:solidFill>
          <a:uFillTx/>
          <a:latin typeface="Graphik"/>
          <a:ea typeface="Graphik"/>
          <a:cs typeface="Graphik"/>
          <a:sym typeface="Graphik"/>
        </a:defRPr>
      </a:lvl3pPr>
      <a:lvl4pPr marL="2235200" marR="0" indent="-558800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FFFFFF"/>
        </a:buClr>
        <a:buSzPct val="100000"/>
        <a:buFontTx/>
        <a:buChar char="•"/>
        <a:tabLst/>
        <a:defRPr b="0" baseline="0" cap="none" i="0" spc="0" strike="noStrike" sz="4800" u="none">
          <a:solidFill>
            <a:srgbClr val="FFFFFF"/>
          </a:solidFill>
          <a:uFillTx/>
          <a:latin typeface="Graphik"/>
          <a:ea typeface="Graphik"/>
          <a:cs typeface="Graphik"/>
          <a:sym typeface="Graphik"/>
        </a:defRPr>
      </a:lvl4pPr>
      <a:lvl5pPr marL="2794000" marR="0" indent="-558800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FFFFFF"/>
        </a:buClr>
        <a:buSzPct val="100000"/>
        <a:buFontTx/>
        <a:buChar char="•"/>
        <a:tabLst/>
        <a:defRPr b="0" baseline="0" cap="none" i="0" spc="0" strike="noStrike" sz="4800" u="none">
          <a:solidFill>
            <a:srgbClr val="FFFFFF"/>
          </a:solidFill>
          <a:uFillTx/>
          <a:latin typeface="Graphik"/>
          <a:ea typeface="Graphik"/>
          <a:cs typeface="Graphik"/>
          <a:sym typeface="Graphik"/>
        </a:defRPr>
      </a:lvl5pPr>
      <a:lvl6pPr marL="3352800" marR="0" indent="-558800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FFFFFF"/>
        </a:buClr>
        <a:buSzPct val="100000"/>
        <a:buFontTx/>
        <a:buChar char="•"/>
        <a:tabLst/>
        <a:defRPr b="0" baseline="0" cap="none" i="0" spc="0" strike="noStrike" sz="4800" u="none">
          <a:solidFill>
            <a:srgbClr val="FFFFFF"/>
          </a:solidFill>
          <a:uFillTx/>
          <a:latin typeface="Graphik"/>
          <a:ea typeface="Graphik"/>
          <a:cs typeface="Graphik"/>
          <a:sym typeface="Graphik"/>
        </a:defRPr>
      </a:lvl6pPr>
      <a:lvl7pPr marL="3911600" marR="0" indent="-558800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FFFFFF"/>
        </a:buClr>
        <a:buSzPct val="100000"/>
        <a:buFontTx/>
        <a:buChar char="•"/>
        <a:tabLst/>
        <a:defRPr b="0" baseline="0" cap="none" i="0" spc="0" strike="noStrike" sz="4800" u="none">
          <a:solidFill>
            <a:srgbClr val="FFFFFF"/>
          </a:solidFill>
          <a:uFillTx/>
          <a:latin typeface="Graphik"/>
          <a:ea typeface="Graphik"/>
          <a:cs typeface="Graphik"/>
          <a:sym typeface="Graphik"/>
        </a:defRPr>
      </a:lvl7pPr>
      <a:lvl8pPr marL="4470400" marR="0" indent="-558800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FFFFFF"/>
        </a:buClr>
        <a:buSzPct val="100000"/>
        <a:buFontTx/>
        <a:buChar char="•"/>
        <a:tabLst/>
        <a:defRPr b="0" baseline="0" cap="none" i="0" spc="0" strike="noStrike" sz="4800" u="none">
          <a:solidFill>
            <a:srgbClr val="FFFFFF"/>
          </a:solidFill>
          <a:uFillTx/>
          <a:latin typeface="Graphik"/>
          <a:ea typeface="Graphik"/>
          <a:cs typeface="Graphik"/>
          <a:sym typeface="Graphik"/>
        </a:defRPr>
      </a:lvl8pPr>
      <a:lvl9pPr marL="5029200" marR="0" indent="-558800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FFFFFF"/>
        </a:buClr>
        <a:buSzPct val="100000"/>
        <a:buFontTx/>
        <a:buChar char="•"/>
        <a:tabLst/>
        <a:defRPr b="0" baseline="0" cap="none" i="0" spc="0" strike="noStrike" sz="4800" u="none">
          <a:solidFill>
            <a:srgbClr val="FFFFFF"/>
          </a:solidFill>
          <a:uFillTx/>
          <a:latin typeface="Graphik"/>
          <a:ea typeface="Graphik"/>
          <a:cs typeface="Graphik"/>
          <a:sym typeface="Graphik"/>
        </a:defRPr>
      </a:lvl9pPr>
    </p:bodyStyle>
    <p:otherStyle>
      <a:lvl1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200" u="none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1pPr>
      <a:lvl2pPr marL="0" marR="0" indent="457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200" u="none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2pPr>
      <a:lvl3pPr marL="0" marR="0" indent="9144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200" u="none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3pPr>
      <a:lvl4pPr marL="0" marR="0" indent="1371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200" u="none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4pPr>
      <a:lvl5pPr marL="0" marR="0" indent="18288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200" u="none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5pPr>
      <a:lvl6pPr marL="0" marR="0" indent="22860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200" u="none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6pPr>
      <a:lvl7pPr marL="0" marR="0" indent="2743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200" u="none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7pPr>
      <a:lvl8pPr marL="0" marR="0" indent="32004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200" u="none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8pPr>
      <a:lvl9pPr marL="0" marR="0" indent="3657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200" u="none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Better Choreo Pt 1"/>
          <p:cNvSpPr txBox="1"/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Better Choreo Pt 1</a:t>
            </a:r>
          </a:p>
        </p:txBody>
      </p:sp>
      <p:sp>
        <p:nvSpPr>
          <p:cNvPr id="152" name="Larry Marchese"/>
          <p:cNvSpPr txBox="1"/>
          <p:nvPr>
            <p:ph type="body" idx="21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r>
              <a:t>Larry Marchese</a:t>
            </a:r>
          </a:p>
        </p:txBody>
      </p:sp>
      <p:sp>
        <p:nvSpPr>
          <p:cNvPr id="153" name="Getting all the dancers involved when starting a sequence"/>
          <p:cNvSpPr txBox="1"/>
          <p:nvPr>
            <p:ph type="subTitle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Getting all the dancers involved when starting a sequence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Based in the Denver, Colorado (USA) area…"/>
          <p:cNvSpPr txBox="1"/>
          <p:nvPr>
            <p:ph type="body" idx="1"/>
          </p:nvPr>
        </p:nvSpPr>
        <p:spPr>
          <a:xfrm>
            <a:off x="1269999" y="3079015"/>
            <a:ext cx="21844001" cy="9620985"/>
          </a:xfrm>
          <a:prstGeom prst="rect">
            <a:avLst/>
          </a:prstGeom>
        </p:spPr>
        <p:txBody>
          <a:bodyPr lIns="0" tIns="0" rIns="0" bIns="0"/>
          <a:lstStyle/>
          <a:p>
            <a:pPr/>
            <a:r>
              <a:t>Based in the Denver, Colorado (USA) area</a:t>
            </a:r>
          </a:p>
          <a:p>
            <a:pPr/>
            <a:r>
              <a:t>Primarily a Module caller</a:t>
            </a:r>
          </a:p>
          <a:p>
            <a:pPr/>
            <a:r>
              <a:t>Dance C2 every week</a:t>
            </a:r>
          </a:p>
          <a:p>
            <a:pPr/>
            <a:r>
              <a:t>Call C1 once a month</a:t>
            </a:r>
          </a:p>
          <a:p>
            <a:pPr/>
            <a:r>
              <a:t>3 Clubs</a:t>
            </a:r>
          </a:p>
          <a:p>
            <a:pPr lvl="1"/>
            <a:r>
              <a:t>SSD</a:t>
            </a:r>
          </a:p>
          <a:p>
            <a:pPr lvl="1"/>
            <a:r>
              <a:t>PLUS</a:t>
            </a:r>
          </a:p>
          <a:p>
            <a:pPr lvl="1"/>
            <a:r>
              <a:t>Advanced</a:t>
            </a:r>
          </a:p>
        </p:txBody>
      </p:sp>
      <p:sp>
        <p:nvSpPr>
          <p:cNvPr id="156" name="Larry Marches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Larry Marchese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Heads Sq4 while Sides California Twirl…"/>
          <p:cNvSpPr txBox="1"/>
          <p:nvPr>
            <p:ph type="body" idx="1"/>
          </p:nvPr>
        </p:nvSpPr>
        <p:spPr>
          <a:xfrm>
            <a:off x="1269999" y="3610754"/>
            <a:ext cx="21844001" cy="9089246"/>
          </a:xfrm>
          <a:prstGeom prst="rect">
            <a:avLst/>
          </a:prstGeom>
        </p:spPr>
        <p:txBody>
          <a:bodyPr lIns="0" tIns="0" rIns="0" bIns="0"/>
          <a:lstStyle/>
          <a:p>
            <a:pPr marL="329691" indent="-329691" defTabSz="1438655">
              <a:spcBef>
                <a:spcPts val="1400"/>
              </a:spcBef>
              <a:defRPr sz="2832"/>
            </a:pPr>
            <a:r>
              <a:t>Heads Sq4 while Sides California Twirl</a:t>
            </a:r>
          </a:p>
          <a:p>
            <a:pPr lvl="1" marL="659383" indent="-329691" defTabSz="1438655">
              <a:spcBef>
                <a:spcPts val="1400"/>
              </a:spcBef>
              <a:defRPr sz="2832"/>
            </a:pPr>
            <a:r>
              <a:t>Head Sq4 while Sides California Twirl, Centers In, Cast Off 3/4, Star Thru and Centers California Twirl, CB</a:t>
            </a:r>
          </a:p>
          <a:p>
            <a:pPr lvl="1" marL="0" indent="269747" defTabSz="1438655">
              <a:spcBef>
                <a:spcPts val="1400"/>
              </a:spcBef>
              <a:buClrTx/>
              <a:buSzTx/>
              <a:buNone/>
              <a:defRPr sz="2832"/>
            </a:pPr>
            <a:r>
              <a:t> *  Heads Sq4 while Sides California Twirl, Cloverleaf, Centers Pass thru, CB</a:t>
            </a:r>
          </a:p>
          <a:p>
            <a:pPr lvl="1" marL="0" indent="269747" defTabSz="1438655">
              <a:spcBef>
                <a:spcPts val="1400"/>
              </a:spcBef>
              <a:buClrTx/>
              <a:buSzTx/>
              <a:buNone/>
              <a:defRPr sz="2832"/>
            </a:pPr>
          </a:p>
          <a:p>
            <a:pPr marL="329691" indent="-329691" defTabSz="1438655">
              <a:spcBef>
                <a:spcPts val="1400"/>
              </a:spcBef>
              <a:defRPr sz="2832"/>
            </a:pPr>
            <a:r>
              <a:t>Heads Sq4 while Sides Half Sashay</a:t>
            </a:r>
          </a:p>
          <a:p>
            <a:pPr lvl="1" marL="659383" indent="-329691" defTabSz="1438655">
              <a:spcBef>
                <a:spcPts val="1400"/>
              </a:spcBef>
              <a:defRPr sz="2832"/>
            </a:pPr>
            <a:r>
              <a:t>Swing Thru &amp; Boys Run, Pass Thru, Wheel &amp; Deal, Zoom, Centers Sq3, CB</a:t>
            </a:r>
          </a:p>
          <a:p>
            <a:pPr lvl="1" marL="659383" indent="-329691" defTabSz="1438655">
              <a:spcBef>
                <a:spcPts val="1400"/>
              </a:spcBef>
              <a:defRPr sz="2832"/>
            </a:pPr>
            <a:r>
              <a:t>Touch 1/4, Split Circulate, Boys Run, Ferris Wheel, Centers Pass Thru, CB</a:t>
            </a:r>
          </a:p>
          <a:p>
            <a:pPr marL="329691" indent="-329691" defTabSz="1438655">
              <a:spcBef>
                <a:spcPts val="1400"/>
              </a:spcBef>
              <a:defRPr sz="2832"/>
            </a:pPr>
          </a:p>
          <a:p>
            <a:pPr marL="329691" indent="-329691" defTabSz="1438655">
              <a:spcBef>
                <a:spcPts val="1400"/>
              </a:spcBef>
              <a:defRPr sz="2832"/>
            </a:pPr>
            <a:r>
              <a:t>Heads Sq4 while Sides Wheel Around</a:t>
            </a:r>
          </a:p>
          <a:p>
            <a:pPr lvl="1" marL="659383" indent="-329691" defTabSz="1438655">
              <a:spcBef>
                <a:spcPts val="1400"/>
              </a:spcBef>
              <a:defRPr sz="2832"/>
            </a:pPr>
            <a:r>
              <a:t>(timing) First Couple Left, Next Right, RL Thru, Pass the Ocean, Centers Trade, XB/RLBos</a:t>
            </a:r>
          </a:p>
          <a:p>
            <a:pPr marL="329691" indent="-329691" defTabSz="1438655">
              <a:spcBef>
                <a:spcPts val="1400"/>
              </a:spcBef>
              <a:defRPr sz="2832"/>
            </a:pPr>
          </a:p>
          <a:p>
            <a:pPr marL="329691" indent="-329691" defTabSz="1438655">
              <a:spcBef>
                <a:spcPts val="1400"/>
              </a:spcBef>
              <a:defRPr sz="2832"/>
            </a:pPr>
            <a:r>
              <a:t>Heads Sq4 while Sides U-Turn Back</a:t>
            </a:r>
          </a:p>
          <a:p>
            <a:pPr lvl="1" marL="659383" indent="-329691" defTabSz="1438655">
              <a:spcBef>
                <a:spcPts val="1400"/>
              </a:spcBef>
              <a:defRPr sz="2832"/>
            </a:pPr>
            <a:r>
              <a:t>Centers In, Centers Fold, Swing Thru, Centers Trade, CB (wave) </a:t>
            </a:r>
          </a:p>
          <a:p>
            <a:pPr lvl="1" marL="659383" indent="-329691" defTabSz="1438655">
              <a:spcBef>
                <a:spcPts val="1400"/>
              </a:spcBef>
              <a:defRPr sz="2832"/>
            </a:pPr>
            <a:r>
              <a:t>Note: Centers In, Centers Fold, Pass Thru, RL Grand (get-out)</a:t>
            </a:r>
          </a:p>
        </p:txBody>
      </p:sp>
      <p:sp>
        <p:nvSpPr>
          <p:cNvPr id="159" name="Getting the inactive active (get-ins)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Getting the inactive active (get-ins)</a:t>
            </a:r>
          </a:p>
        </p:txBody>
      </p:sp>
      <p:sp>
        <p:nvSpPr>
          <p:cNvPr id="160" name="Using the typical opening"/>
          <p:cNvSpPr txBox="1"/>
          <p:nvPr>
            <p:ph type="body" idx="21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r>
              <a:t>Using the typical opening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Other start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Other starts</a:t>
            </a:r>
          </a:p>
        </p:txBody>
      </p:sp>
      <p:sp>
        <p:nvSpPr>
          <p:cNvPr id="163" name="Altering the typical beginning"/>
          <p:cNvSpPr txBox="1"/>
          <p:nvPr>
            <p:ph type="body" idx="21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r>
              <a:t>Altering the typical beginning</a:t>
            </a:r>
          </a:p>
        </p:txBody>
      </p:sp>
      <p:sp>
        <p:nvSpPr>
          <p:cNvPr id="164" name="Heads Sq3 while Sides Separate and Slide Thru, Circle 4 Halfway, CB…"/>
          <p:cNvSpPr txBox="1"/>
          <p:nvPr>
            <p:ph type="body" idx="1"/>
          </p:nvPr>
        </p:nvSpPr>
        <p:spPr>
          <a:xfrm>
            <a:off x="1269999" y="3880446"/>
            <a:ext cx="21844001" cy="8819554"/>
          </a:xfrm>
          <a:prstGeom prst="rect">
            <a:avLst/>
          </a:prstGeom>
        </p:spPr>
        <p:txBody>
          <a:bodyPr/>
          <a:lstStyle/>
          <a:p>
            <a:pPr/>
            <a:r>
              <a:t>Heads Sq3 while Sides Separate and Slide Thru, Circle 4 Halfway, CB</a:t>
            </a:r>
          </a:p>
          <a:p>
            <a:pPr/>
            <a:r>
              <a:t>Heads Sq3 while Sides Face and Pass Thru, Half Tag, Split Circulate, All 8 Circulate, Swing Thru, Recycle, CB</a:t>
            </a:r>
          </a:p>
          <a:p>
            <a:pPr/>
            <a:r>
              <a:t>Heads Sq3 while Sides Face and Box the Gnat, Heads Partner Trade (lines)Slide Thru, Centers Sq3, CB</a:t>
            </a:r>
          </a:p>
          <a:p>
            <a:pPr/>
            <a:r>
              <a:t>Heads Sq3, Sides Face and Turn Thru, Bend the Line, Star Thru, Double Pass Thru, Leaders Trade, CB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No Square Thru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No Square Thru</a:t>
            </a:r>
          </a:p>
        </p:txBody>
      </p:sp>
      <p:sp>
        <p:nvSpPr>
          <p:cNvPr id="167" name="SS start"/>
          <p:cNvSpPr txBox="1"/>
          <p:nvPr>
            <p:ph type="body" idx="21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r>
              <a:t>SS start</a:t>
            </a:r>
          </a:p>
        </p:txBody>
      </p:sp>
      <p:sp>
        <p:nvSpPr>
          <p:cNvPr id="168" name="Heads Touch 1/4 and Side Boys Run, (column) Circulate, Girls Run, Touch 1/4, Boys Run, PL…"/>
          <p:cNvSpPr txBox="1"/>
          <p:nvPr>
            <p:ph type="body" idx="1"/>
          </p:nvPr>
        </p:nvSpPr>
        <p:spPr>
          <a:xfrm>
            <a:off x="1269999" y="4105996"/>
            <a:ext cx="21844001" cy="8594004"/>
          </a:xfrm>
          <a:prstGeom prst="rect">
            <a:avLst/>
          </a:prstGeom>
        </p:spPr>
        <p:txBody>
          <a:bodyPr/>
          <a:lstStyle/>
          <a:p>
            <a:pPr/>
            <a:r>
              <a:t>Heads Touch 1/4 and Side Boys Run, (column) Circulate, Girls Run, Touch 1/4, Boys Run, PL</a:t>
            </a:r>
          </a:p>
          <a:p>
            <a:pPr/>
            <a:r>
              <a:t>Heads Left Touch 1/4, Side Girls Run, (column) Circulate, Girls Run, Left Touch 1/4, Girls Run, PL</a:t>
            </a:r>
          </a:p>
          <a:p>
            <a:pPr/>
            <a:r>
              <a:t>Heads Touch 1/4, Side Girls Run, Facing Dancers Pass Thru, Trade By, Star Thru, Girls Trade, Ferris Wheel, Centers Square Thru 3, CB</a:t>
            </a:r>
          </a:p>
          <a:p>
            <a:pPr/>
            <a:r>
              <a:t>Heads Left Touch 1/4, Side Boys Run, Facing Dancers Pass Thru, Trade By, Star Thru, Boys Trade, Ferris Wheel, Centers Square Thru 3, CB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Something different with Heads Pass the Ocea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775969">
              <a:defRPr spc="-236" sz="7896"/>
            </a:lvl1pPr>
          </a:lstStyle>
          <a:p>
            <a:pPr/>
            <a:r>
              <a:t>Something different with Heads Pass the Ocean</a:t>
            </a:r>
          </a:p>
        </p:txBody>
      </p:sp>
      <p:sp>
        <p:nvSpPr>
          <p:cNvPr id="171" name="SS start"/>
          <p:cNvSpPr txBox="1"/>
          <p:nvPr>
            <p:ph type="body" idx="21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r>
              <a:t>SS start</a:t>
            </a:r>
          </a:p>
        </p:txBody>
      </p:sp>
      <p:sp>
        <p:nvSpPr>
          <p:cNvPr id="172" name="Setup: Heads Pass the Ocean &amp; Swing Thru, All Boys Run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Setup: Heads Pass the Ocean &amp; Swing Thru, All Boys Run</a:t>
            </a:r>
          </a:p>
          <a:p>
            <a:pPr/>
            <a:r>
              <a:t>Next call: </a:t>
            </a:r>
          </a:p>
          <a:p>
            <a:pPr lvl="1"/>
            <a:r>
              <a:t>Double Scoot (PLUS)</a:t>
            </a:r>
          </a:p>
          <a:p>
            <a:pPr lvl="1"/>
            <a:r>
              <a:t>Center 6 Circulate</a:t>
            </a:r>
          </a:p>
          <a:p>
            <a:pPr lvl="1"/>
            <a:r>
              <a:t>Center 6 Walk and Dodge</a:t>
            </a:r>
          </a:p>
          <a:p>
            <a:pPr lvl="1"/>
            <a:r>
              <a:t>A1: Six-Two Acey Deucey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22_ColorGradient">
  <a:themeElements>
    <a:clrScheme name="22_ColorGradient">
      <a:dk1>
        <a:srgbClr val="810092"/>
      </a:dk1>
      <a:lt1>
        <a:srgbClr val="929292"/>
      </a:lt1>
      <a:dk2>
        <a:srgbClr val="5E5E5E"/>
      </a:dk2>
      <a:lt2>
        <a:srgbClr val="D5D5D5"/>
      </a:lt2>
      <a:accent1>
        <a:srgbClr val="0076BA"/>
      </a:accent1>
      <a:accent2>
        <a:srgbClr val="05A89D"/>
      </a:accent2>
      <a:accent3>
        <a:srgbClr val="1DB100"/>
      </a:accent3>
      <a:accent4>
        <a:srgbClr val="F9B900"/>
      </a:accent4>
      <a:accent5>
        <a:srgbClr val="EE220D"/>
      </a:accent5>
      <a:accent6>
        <a:srgbClr val="CB297B"/>
      </a:accent6>
      <a:hlink>
        <a:srgbClr val="0000FF"/>
      </a:hlink>
      <a:folHlink>
        <a:srgbClr val="FF00FF"/>
      </a:folHlink>
    </a:clrScheme>
    <a:fontScheme name="22_ColorGradient">
      <a:majorFont>
        <a:latin typeface="Graphik Semibold"/>
        <a:ea typeface="Graphik Semibold"/>
        <a:cs typeface="Graphik Semibold"/>
      </a:majorFont>
      <a:minorFont>
        <a:latin typeface="Graphik Semibold"/>
        <a:ea typeface="Graphik Semibold"/>
        <a:cs typeface="Graphik Semibold"/>
      </a:minorFont>
    </a:fontScheme>
    <a:fmtScheme name="22_ColorGradien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Graphik Medium"/>
            <a:ea typeface="Graphik Medium"/>
            <a:cs typeface="Graphik Medium"/>
            <a:sym typeface="Graphik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929292"/>
            </a:solidFill>
            <a:effectLst/>
            <a:uFillTx/>
            <a:latin typeface="Graphik"/>
            <a:ea typeface="Graphik"/>
            <a:cs typeface="Graphik"/>
            <a:sym typeface="Graphik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22_ColorGradient">
  <a:themeElements>
    <a:clrScheme name="22_ColorGradient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76BA"/>
      </a:accent1>
      <a:accent2>
        <a:srgbClr val="05A89D"/>
      </a:accent2>
      <a:accent3>
        <a:srgbClr val="1DB100"/>
      </a:accent3>
      <a:accent4>
        <a:srgbClr val="F9B900"/>
      </a:accent4>
      <a:accent5>
        <a:srgbClr val="EE220D"/>
      </a:accent5>
      <a:accent6>
        <a:srgbClr val="CB297B"/>
      </a:accent6>
      <a:hlink>
        <a:srgbClr val="0000FF"/>
      </a:hlink>
      <a:folHlink>
        <a:srgbClr val="FF00FF"/>
      </a:folHlink>
    </a:clrScheme>
    <a:fontScheme name="22_ColorGradient">
      <a:majorFont>
        <a:latin typeface="Graphik Semibold"/>
        <a:ea typeface="Graphik Semibold"/>
        <a:cs typeface="Graphik Semibold"/>
      </a:majorFont>
      <a:minorFont>
        <a:latin typeface="Graphik Semibold"/>
        <a:ea typeface="Graphik Semibold"/>
        <a:cs typeface="Graphik Semibold"/>
      </a:minorFont>
    </a:fontScheme>
    <a:fmtScheme name="22_ColorGradien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Graphik Medium"/>
            <a:ea typeface="Graphik Medium"/>
            <a:cs typeface="Graphik Medium"/>
            <a:sym typeface="Graphik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929292"/>
            </a:solidFill>
            <a:effectLst/>
            <a:uFillTx/>
            <a:latin typeface="Graphik"/>
            <a:ea typeface="Graphik"/>
            <a:cs typeface="Graphik"/>
            <a:sym typeface="Graphik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